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4204950"/>
  <p:notesSz cx="20104100" cy="142049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47" autoAdjust="0"/>
    <p:restoredTop sz="94660"/>
  </p:normalViewPr>
  <p:slideViewPr>
    <p:cSldViewPr>
      <p:cViewPr>
        <p:scale>
          <a:sx n="50" d="100"/>
          <a:sy n="50" d="100"/>
        </p:scale>
        <p:origin x="219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403534"/>
            <a:ext cx="17088486" cy="298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954772"/>
            <a:ext cx="14072870" cy="3551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267138"/>
            <a:ext cx="8745284" cy="93752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267138"/>
            <a:ext cx="8745284" cy="93752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6493" y="124806"/>
            <a:ext cx="19849426" cy="1395582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68198"/>
            <a:ext cx="18093690" cy="22727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267138"/>
            <a:ext cx="18093690" cy="93752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3210604"/>
            <a:ext cx="6433312" cy="7102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3210604"/>
            <a:ext cx="4623943" cy="7102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3210604"/>
            <a:ext cx="4623943" cy="7102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10251" y="12603754"/>
            <a:ext cx="223520" cy="161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685">
              <a:lnSpc>
                <a:spcPct val="100000"/>
              </a:lnSpc>
              <a:spcBef>
                <a:spcPts val="95"/>
              </a:spcBef>
            </a:pPr>
            <a:r>
              <a:rPr sz="450" spc="-10" dirty="0">
                <a:solidFill>
                  <a:srgbClr val="7F7F7F"/>
                </a:solidFill>
                <a:latin typeface="Arial"/>
                <a:cs typeface="Arial"/>
              </a:rPr>
              <a:t>Castle</a:t>
            </a:r>
            <a:r>
              <a:rPr sz="450" spc="5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7F7F7F"/>
                </a:solidFill>
                <a:latin typeface="Arial"/>
                <a:cs typeface="Arial"/>
              </a:rPr>
              <a:t>(Site</a:t>
            </a:r>
            <a:r>
              <a:rPr sz="450" spc="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450" spc="-25" dirty="0">
                <a:solidFill>
                  <a:srgbClr val="7F7F7F"/>
                </a:solidFill>
                <a:latin typeface="Arial"/>
                <a:cs typeface="Arial"/>
              </a:rPr>
              <a:t>of)</a:t>
            </a:r>
            <a:endParaRPr sz="4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84158" y="13075705"/>
            <a:ext cx="742315" cy="58229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6985" algn="just">
              <a:lnSpc>
                <a:spcPct val="95900"/>
              </a:lnSpc>
              <a:spcBef>
                <a:spcPts val="165"/>
              </a:spcBef>
            </a:pPr>
            <a:r>
              <a:rPr sz="1250" spc="-10" dirty="0">
                <a:solidFill>
                  <a:srgbClr val="7F7F7F"/>
                </a:solidFill>
                <a:latin typeface="Times New Roman"/>
                <a:cs typeface="Times New Roman"/>
              </a:rPr>
              <a:t>Páirceanna </a:t>
            </a:r>
            <a:r>
              <a:rPr sz="1250" dirty="0">
                <a:solidFill>
                  <a:srgbClr val="7F7F7F"/>
                </a:solidFill>
                <a:latin typeface="Times New Roman"/>
                <a:cs typeface="Times New Roman"/>
              </a:rPr>
              <a:t>an </a:t>
            </a:r>
            <a:r>
              <a:rPr sz="1250" spc="-10" dirty="0">
                <a:solidFill>
                  <a:srgbClr val="7F7F7F"/>
                </a:solidFill>
                <a:latin typeface="Times New Roman"/>
                <a:cs typeface="Times New Roman"/>
              </a:rPr>
              <a:t>Bhaile Townparks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45084" y="8068506"/>
            <a:ext cx="9144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1,9</a:t>
            </a:r>
            <a:endParaRPr sz="3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16653" y="7936526"/>
            <a:ext cx="226695" cy="21526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450" spc="-10" dirty="0">
                <a:solidFill>
                  <a:srgbClr val="7F7F7F"/>
                </a:solidFill>
                <a:latin typeface="Arial"/>
                <a:cs typeface="Arial"/>
              </a:rPr>
              <a:t>Corry</a:t>
            </a:r>
            <a:endParaRPr sz="450">
              <a:latin typeface="Arial"/>
              <a:cs typeface="Arial"/>
            </a:endParaRPr>
          </a:p>
          <a:p>
            <a:pPr marL="147955">
              <a:lnSpc>
                <a:spcPct val="100000"/>
              </a:lnSpc>
              <a:spcBef>
                <a:spcPts val="25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1,5</a:t>
            </a:r>
            <a:endParaRPr sz="3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85461" y="7984514"/>
            <a:ext cx="281940" cy="13208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6990">
              <a:lnSpc>
                <a:spcPts val="405"/>
              </a:lnSpc>
              <a:spcBef>
                <a:spcPts val="120"/>
              </a:spcBef>
            </a:pPr>
            <a:r>
              <a:rPr sz="525" baseline="7936" dirty="0">
                <a:solidFill>
                  <a:srgbClr val="7F7F7F"/>
                </a:solidFill>
                <a:latin typeface="Arial"/>
                <a:cs typeface="Arial"/>
              </a:rPr>
              <a:t>2,</a:t>
            </a:r>
            <a:r>
              <a:rPr sz="525" spc="390" baseline="7936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50" dirty="0">
                <a:solidFill>
                  <a:srgbClr val="7F7F7F"/>
                </a:solidFill>
                <a:latin typeface="Arial"/>
                <a:cs typeface="Arial"/>
              </a:rPr>
              <a:t>11</a:t>
            </a:r>
            <a:r>
              <a:rPr sz="350" spc="-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525" spc="-37" baseline="39682" dirty="0">
                <a:solidFill>
                  <a:srgbClr val="7F7F7F"/>
                </a:solidFill>
                <a:latin typeface="Arial"/>
                <a:cs typeface="Arial"/>
              </a:rPr>
              <a:t>12</a:t>
            </a:r>
            <a:endParaRPr sz="525" baseline="39682">
              <a:latin typeface="Arial"/>
              <a:cs typeface="Arial"/>
            </a:endParaRPr>
          </a:p>
          <a:p>
            <a:pPr marL="38100">
              <a:lnSpc>
                <a:spcPts val="405"/>
              </a:lnSpc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10</a:t>
            </a:r>
            <a:endParaRPr sz="3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80584" y="7901534"/>
            <a:ext cx="25527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525" baseline="-31746" dirty="0">
                <a:solidFill>
                  <a:srgbClr val="7F7F7F"/>
                </a:solidFill>
                <a:latin typeface="Arial"/>
                <a:cs typeface="Arial"/>
              </a:rPr>
              <a:t>3,</a:t>
            </a:r>
            <a:r>
              <a:rPr sz="525" spc="195" baseline="-31746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525" baseline="7936" dirty="0">
                <a:solidFill>
                  <a:srgbClr val="7F7F7F"/>
                </a:solidFill>
                <a:latin typeface="Arial"/>
                <a:cs typeface="Arial"/>
              </a:rPr>
              <a:t>4,</a:t>
            </a:r>
            <a:r>
              <a:rPr sz="525" spc="104" baseline="7936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13</a:t>
            </a:r>
            <a:endParaRPr sz="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16185" y="7844865"/>
            <a:ext cx="17780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350" dirty="0">
                <a:solidFill>
                  <a:srgbClr val="7F7F7F"/>
                </a:solidFill>
                <a:latin typeface="Arial"/>
                <a:cs typeface="Arial"/>
              </a:rPr>
              <a:t>5,</a:t>
            </a:r>
            <a:r>
              <a:rPr sz="350" spc="-2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525" spc="-37" baseline="7936" dirty="0">
                <a:solidFill>
                  <a:srgbClr val="7F7F7F"/>
                </a:solidFill>
                <a:latin typeface="Arial"/>
                <a:cs typeface="Arial"/>
              </a:rPr>
              <a:t>14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73867" y="7788196"/>
            <a:ext cx="27686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525" baseline="7936" dirty="0">
                <a:solidFill>
                  <a:srgbClr val="7F7F7F"/>
                </a:solidFill>
                <a:latin typeface="Arial"/>
                <a:cs typeface="Arial"/>
              </a:rPr>
              <a:t>6,</a:t>
            </a:r>
            <a:r>
              <a:rPr sz="525" spc="150" baseline="7936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50" dirty="0">
                <a:solidFill>
                  <a:srgbClr val="7F7F7F"/>
                </a:solidFill>
                <a:latin typeface="Arial"/>
                <a:cs typeface="Arial"/>
              </a:rPr>
              <a:t>15</a:t>
            </a:r>
            <a:r>
              <a:rPr sz="350" spc="1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525" spc="-37" baseline="47619" dirty="0">
                <a:solidFill>
                  <a:srgbClr val="7F7F7F"/>
                </a:solidFill>
                <a:latin typeface="Arial"/>
                <a:cs typeface="Arial"/>
              </a:rPr>
              <a:t>16</a:t>
            </a:r>
            <a:endParaRPr sz="525" baseline="47619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46728" y="7694084"/>
            <a:ext cx="416559" cy="1212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1920">
              <a:lnSpc>
                <a:spcPts val="305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8,</a:t>
            </a:r>
            <a:endParaRPr sz="350">
              <a:latin typeface="Arial"/>
              <a:cs typeface="Arial"/>
            </a:endParaRPr>
          </a:p>
          <a:p>
            <a:pPr marL="38100">
              <a:lnSpc>
                <a:spcPts val="425"/>
              </a:lnSpc>
            </a:pPr>
            <a:r>
              <a:rPr sz="350" dirty="0">
                <a:solidFill>
                  <a:srgbClr val="7F7F7F"/>
                </a:solidFill>
                <a:latin typeface="Arial"/>
                <a:cs typeface="Arial"/>
              </a:rPr>
              <a:t>7,</a:t>
            </a:r>
            <a:r>
              <a:rPr sz="350" spc="380" dirty="0">
                <a:solidFill>
                  <a:srgbClr val="7F7F7F"/>
                </a:solidFill>
                <a:latin typeface="Arial"/>
                <a:cs typeface="Arial"/>
              </a:rPr>
              <a:t>  </a:t>
            </a:r>
            <a:r>
              <a:rPr sz="675" spc="-15" baseline="12345" dirty="0">
                <a:solidFill>
                  <a:srgbClr val="7F7F7F"/>
                </a:solidFill>
                <a:latin typeface="Arial"/>
                <a:cs typeface="Arial"/>
              </a:rPr>
              <a:t>Boderg</a:t>
            </a:r>
            <a:endParaRPr sz="675" baseline="12345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47954" y="7253568"/>
            <a:ext cx="157480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spc="-10" dirty="0">
                <a:solidFill>
                  <a:srgbClr val="7F7F7F"/>
                </a:solidFill>
                <a:latin typeface="Arial"/>
                <a:cs typeface="Arial"/>
              </a:rPr>
              <a:t>Hotel</a:t>
            </a:r>
            <a:endParaRPr sz="4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38184" y="4818119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1</a:t>
            </a:r>
            <a:endParaRPr sz="3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959888" y="4803952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8</a:t>
            </a:r>
            <a:endParaRPr sz="3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35907" y="3701937"/>
            <a:ext cx="78105" cy="1377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4,</a:t>
            </a:r>
            <a:endParaRPr sz="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10</a:t>
            </a:r>
            <a:endParaRPr sz="3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98831" y="4601562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4</a:t>
            </a:r>
            <a:endParaRPr sz="3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36457" y="4471020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3</a:t>
            </a:r>
            <a:endParaRPr sz="3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52185" y="3908375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1</a:t>
            </a:r>
            <a:endParaRPr sz="3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975644" y="4029809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endParaRPr sz="3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166518" y="4661267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endParaRPr sz="3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892524" y="7128086"/>
            <a:ext cx="311785" cy="229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450" dirty="0">
                <a:solidFill>
                  <a:srgbClr val="7F7F7F"/>
                </a:solidFill>
                <a:latin typeface="Arial"/>
                <a:cs typeface="Arial"/>
              </a:rPr>
              <a:t>Marist</a:t>
            </a:r>
            <a:r>
              <a:rPr sz="450" spc="-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7F7F7F"/>
                </a:solidFill>
                <a:latin typeface="Arial"/>
                <a:cs typeface="Arial"/>
              </a:rPr>
              <a:t>Girls</a:t>
            </a:r>
            <a:r>
              <a:rPr sz="450" spc="5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7F7F7F"/>
                </a:solidFill>
                <a:latin typeface="Arial"/>
                <a:cs typeface="Arial"/>
              </a:rPr>
              <a:t>National</a:t>
            </a:r>
            <a:r>
              <a:rPr sz="450" spc="5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7F7F7F"/>
                </a:solidFill>
                <a:latin typeface="Arial"/>
                <a:cs typeface="Arial"/>
              </a:rPr>
              <a:t>School</a:t>
            </a:r>
            <a:endParaRPr sz="4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40522" y="5618572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endParaRPr sz="3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25709" y="5473863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3</a:t>
            </a:r>
            <a:endParaRPr sz="3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81829" y="12066727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1</a:t>
            </a:r>
            <a:endParaRPr sz="3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67478" y="12010057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endParaRPr sz="3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60212" y="11956424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3</a:t>
            </a:r>
            <a:endParaRPr sz="3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934730" y="11872431"/>
            <a:ext cx="9144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4,5</a:t>
            </a:r>
            <a:endParaRPr sz="3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081463" y="11699388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endParaRPr sz="3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031877" y="11554679"/>
            <a:ext cx="7810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10</a:t>
            </a:r>
            <a:endParaRPr sz="3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683958" y="8879079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8</a:t>
            </a:r>
            <a:endParaRPr sz="3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21208" y="10166281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3</a:t>
            </a:r>
            <a:endParaRPr sz="3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99128" y="10295811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endParaRPr sz="3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53773" y="10381827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1</a:t>
            </a:r>
            <a:endParaRPr sz="3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67121" y="10468537"/>
            <a:ext cx="295910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spc="-10" dirty="0">
                <a:solidFill>
                  <a:srgbClr val="7F7F7F"/>
                </a:solidFill>
                <a:latin typeface="Arial"/>
                <a:cs typeface="Arial"/>
              </a:rPr>
              <a:t>Town</a:t>
            </a:r>
            <a:r>
              <a:rPr sz="450" spc="-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450" spc="-20" dirty="0">
                <a:solidFill>
                  <a:srgbClr val="7F7F7F"/>
                </a:solidFill>
                <a:latin typeface="Arial"/>
                <a:cs typeface="Arial"/>
              </a:rPr>
              <a:t>Park</a:t>
            </a:r>
            <a:endParaRPr sz="4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130036" y="5856381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1</a:t>
            </a:r>
            <a:endParaRPr sz="3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727088" y="5253258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4</a:t>
            </a:r>
            <a:endParaRPr sz="3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5365924" y="3942781"/>
            <a:ext cx="7810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16</a:t>
            </a:r>
            <a:endParaRPr sz="3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834546" y="5222900"/>
            <a:ext cx="7810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10</a:t>
            </a:r>
            <a:endParaRPr sz="3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044020" y="5002294"/>
            <a:ext cx="7810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11</a:t>
            </a:r>
            <a:endParaRPr sz="3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562959" y="4796550"/>
            <a:ext cx="398145" cy="229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450" dirty="0">
                <a:solidFill>
                  <a:srgbClr val="7F7F7F"/>
                </a:solidFill>
                <a:latin typeface="Arial"/>
                <a:cs typeface="Arial"/>
              </a:rPr>
              <a:t>Saint</a:t>
            </a:r>
            <a:r>
              <a:rPr sz="450" spc="-2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7F7F7F"/>
                </a:solidFill>
                <a:latin typeface="Arial"/>
                <a:cs typeface="Arial"/>
              </a:rPr>
              <a:t>George's</a:t>
            </a:r>
            <a:r>
              <a:rPr sz="450" spc="5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7F7F7F"/>
                </a:solidFill>
                <a:latin typeface="Arial"/>
                <a:cs typeface="Arial"/>
              </a:rPr>
              <a:t>Church</a:t>
            </a:r>
            <a:endParaRPr sz="450">
              <a:latin typeface="Arial"/>
              <a:cs typeface="Arial"/>
            </a:endParaRPr>
          </a:p>
          <a:p>
            <a:pPr marL="2540" algn="ctr">
              <a:lnSpc>
                <a:spcPts val="535"/>
              </a:lnSpc>
            </a:pPr>
            <a:r>
              <a:rPr sz="450" dirty="0">
                <a:solidFill>
                  <a:srgbClr val="7F7F7F"/>
                </a:solidFill>
                <a:latin typeface="Arial"/>
                <a:cs typeface="Arial"/>
              </a:rPr>
              <a:t>of</a:t>
            </a:r>
            <a:r>
              <a:rPr sz="450" spc="-10" dirty="0">
                <a:solidFill>
                  <a:srgbClr val="7F7F7F"/>
                </a:solidFill>
                <a:latin typeface="Arial"/>
                <a:cs typeface="Arial"/>
              </a:rPr>
              <a:t> Ireland</a:t>
            </a:r>
            <a:endParaRPr sz="4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230219" y="4812047"/>
            <a:ext cx="7810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12</a:t>
            </a:r>
            <a:endParaRPr sz="3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5577422" y="3781881"/>
            <a:ext cx="7810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15</a:t>
            </a:r>
            <a:endParaRPr sz="3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159191" y="4738175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5</a:t>
            </a:r>
            <a:endParaRPr sz="3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279613" y="4643051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endParaRPr sz="3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4241646" y="5580118"/>
            <a:ext cx="7810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12</a:t>
            </a:r>
            <a:endParaRPr sz="3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412179" y="8010507"/>
            <a:ext cx="387350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spc="-10" dirty="0">
                <a:solidFill>
                  <a:srgbClr val="7F7F7F"/>
                </a:solidFill>
                <a:latin typeface="Arial"/>
                <a:cs typeface="Arial"/>
              </a:rPr>
              <a:t>Archway</a:t>
            </a:r>
            <a:r>
              <a:rPr sz="450" spc="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7F7F7F"/>
                </a:solidFill>
                <a:latin typeface="Arial"/>
                <a:cs typeface="Arial"/>
              </a:rPr>
              <a:t>Apts.</a:t>
            </a:r>
            <a:endParaRPr sz="4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734363" y="9075398"/>
            <a:ext cx="18288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10" dirty="0">
                <a:solidFill>
                  <a:srgbClr val="7F7F7F"/>
                </a:solidFill>
                <a:latin typeface="Arial"/>
                <a:cs typeface="Arial"/>
              </a:rPr>
              <a:t>1,14,15</a:t>
            </a:r>
            <a:endParaRPr sz="3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4297304" y="6226755"/>
            <a:ext cx="7810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10</a:t>
            </a:r>
            <a:endParaRPr sz="3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4305399" y="5673218"/>
            <a:ext cx="7810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11</a:t>
            </a:r>
            <a:endParaRPr sz="3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446777" y="4587394"/>
            <a:ext cx="7810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13</a:t>
            </a:r>
            <a:endParaRPr sz="3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469860" y="4457864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7</a:t>
            </a:r>
            <a:endParaRPr sz="3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4442013" y="6561711"/>
            <a:ext cx="7810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11</a:t>
            </a:r>
            <a:endParaRPr sz="3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4527017" y="4855561"/>
            <a:ext cx="7810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10</a:t>
            </a:r>
            <a:endParaRPr sz="3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4600888" y="4948661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9</a:t>
            </a:r>
            <a:endParaRPr sz="3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4714227" y="5345346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1</a:t>
            </a:r>
            <a:endParaRPr sz="3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4806314" y="5285641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endParaRPr sz="35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708244" y="8418641"/>
            <a:ext cx="9398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dirty="0">
                <a:solidFill>
                  <a:srgbClr val="7F7F7F"/>
                </a:solidFill>
                <a:latin typeface="Arial"/>
                <a:cs typeface="Arial"/>
              </a:rPr>
              <a:t>3-</a:t>
            </a: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7</a:t>
            </a:r>
            <a:endParaRPr sz="3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487639" y="7139217"/>
            <a:ext cx="515620" cy="161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4145" marR="5080" indent="-132080">
              <a:lnSpc>
                <a:spcPct val="100000"/>
              </a:lnSpc>
              <a:spcBef>
                <a:spcPts val="95"/>
              </a:spcBef>
            </a:pPr>
            <a:r>
              <a:rPr sz="450" spc="-10" dirty="0">
                <a:solidFill>
                  <a:srgbClr val="7F7F7F"/>
                </a:solidFill>
                <a:latin typeface="Arial"/>
                <a:cs typeface="Arial"/>
              </a:rPr>
              <a:t>Telecommunication</a:t>
            </a:r>
            <a:r>
              <a:rPr sz="450" spc="5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7F7F7F"/>
                </a:solidFill>
                <a:latin typeface="Arial"/>
                <a:cs typeface="Arial"/>
              </a:rPr>
              <a:t>Complex</a:t>
            </a:r>
            <a:endParaRPr sz="4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664538" y="10072170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4</a:t>
            </a:r>
            <a:endParaRPr sz="3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613941" y="5452613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9</a:t>
            </a:r>
            <a:endParaRPr sz="35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053320" y="8176467"/>
            <a:ext cx="107314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spc="-25" dirty="0">
                <a:solidFill>
                  <a:srgbClr val="7F7F7F"/>
                </a:solidFill>
                <a:latin typeface="Arial"/>
                <a:cs typeface="Arial"/>
              </a:rPr>
              <a:t>PO</a:t>
            </a:r>
            <a:endParaRPr sz="4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266458" y="3776821"/>
            <a:ext cx="7810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16</a:t>
            </a:r>
            <a:endParaRPr sz="35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060020" y="3969092"/>
            <a:ext cx="7810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16</a:t>
            </a:r>
            <a:endParaRPr sz="35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858641" y="4161362"/>
            <a:ext cx="7810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15</a:t>
            </a:r>
            <a:endParaRPr sz="35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693501" y="4246366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8</a:t>
            </a:r>
            <a:endParaRPr sz="35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666370" y="4372860"/>
            <a:ext cx="7810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14</a:t>
            </a:r>
            <a:endParaRPr sz="35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5250562" y="5000270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5</a:t>
            </a:r>
            <a:endParaRPr sz="35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5344674" y="4940565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endParaRPr sz="35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1076262" y="12390551"/>
            <a:ext cx="78105" cy="1390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9,</a:t>
            </a:r>
            <a:endParaRPr sz="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10</a:t>
            </a:r>
            <a:endParaRPr sz="35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1337345" y="12191196"/>
            <a:ext cx="7810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11</a:t>
            </a:r>
            <a:endParaRPr sz="35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1112693" y="12032320"/>
            <a:ext cx="18288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10" dirty="0">
                <a:solidFill>
                  <a:srgbClr val="7F7F7F"/>
                </a:solidFill>
                <a:latin typeface="Arial"/>
                <a:cs typeface="Arial"/>
              </a:rPr>
              <a:t>1,13,14</a:t>
            </a:r>
            <a:endParaRPr sz="35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1000366" y="11944281"/>
            <a:ext cx="18288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10" dirty="0">
                <a:solidFill>
                  <a:srgbClr val="7F7F7F"/>
                </a:solidFill>
                <a:latin typeface="Arial"/>
                <a:cs typeface="Arial"/>
              </a:rPr>
              <a:t>2,15,16</a:t>
            </a:r>
            <a:endParaRPr sz="35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1069179" y="4748295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1</a:t>
            </a:r>
            <a:endParaRPr sz="35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0978103" y="8439772"/>
            <a:ext cx="182245" cy="26543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R="95885" algn="r">
              <a:lnSpc>
                <a:spcPct val="100000"/>
              </a:lnSpc>
              <a:spcBef>
                <a:spcPts val="229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2,8</a:t>
            </a:r>
            <a:endParaRPr sz="350">
              <a:latin typeface="Arial"/>
              <a:cs typeface="Arial"/>
            </a:endParaRPr>
          </a:p>
          <a:p>
            <a:pPr marR="46355" algn="r">
              <a:lnSpc>
                <a:spcPts val="375"/>
              </a:lnSpc>
              <a:spcBef>
                <a:spcPts val="14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3,9</a:t>
            </a:r>
            <a:endParaRPr sz="350">
              <a:latin typeface="Arial"/>
              <a:cs typeface="Arial"/>
            </a:endParaRPr>
          </a:p>
          <a:p>
            <a:pPr marR="7620" algn="r">
              <a:lnSpc>
                <a:spcPts val="375"/>
              </a:lnSpc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4,</a:t>
            </a:r>
            <a:endParaRPr sz="3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5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10</a:t>
            </a:r>
            <a:endParaRPr sz="35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1116740" y="8664546"/>
            <a:ext cx="11747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0" dirty="0">
                <a:solidFill>
                  <a:srgbClr val="7F7F7F"/>
                </a:solidFill>
                <a:latin typeface="Arial"/>
                <a:cs typeface="Arial"/>
              </a:rPr>
              <a:t>5,11</a:t>
            </a:r>
            <a:endParaRPr sz="35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1547832" y="7860045"/>
            <a:ext cx="7810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26</a:t>
            </a:r>
            <a:endParaRPr sz="35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1863561" y="8131247"/>
            <a:ext cx="7810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14</a:t>
            </a:r>
            <a:endParaRPr sz="35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2195481" y="8598769"/>
            <a:ext cx="7810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15</a:t>
            </a:r>
            <a:endParaRPr sz="35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2228875" y="7392523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1</a:t>
            </a:r>
            <a:endParaRPr sz="35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2441385" y="7560507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endParaRPr sz="35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2650858" y="7753790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3</a:t>
            </a:r>
            <a:endParaRPr sz="35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2866404" y="8033088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4</a:t>
            </a:r>
            <a:endParaRPr sz="35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3053615" y="8205120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5</a:t>
            </a:r>
            <a:endParaRPr sz="35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3263089" y="8407510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endParaRPr sz="35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3547447" y="8549183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7</a:t>
            </a:r>
            <a:endParaRPr sz="35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3685073" y="8785980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8</a:t>
            </a:r>
            <a:endParaRPr sz="35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3916810" y="9011645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9</a:t>
            </a:r>
            <a:endParaRPr sz="35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3991694" y="5184445"/>
            <a:ext cx="7810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15</a:t>
            </a:r>
            <a:endParaRPr sz="35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4088842" y="5347370"/>
            <a:ext cx="7810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14</a:t>
            </a:r>
            <a:endParaRPr sz="35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4149559" y="5439457"/>
            <a:ext cx="7810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13</a:t>
            </a:r>
            <a:endParaRPr sz="35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3304580" y="11424137"/>
            <a:ext cx="7810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19</a:t>
            </a:r>
            <a:endParaRPr sz="35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3863177" y="11043643"/>
            <a:ext cx="7810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20</a:t>
            </a:r>
            <a:endParaRPr sz="35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4363081" y="10927269"/>
            <a:ext cx="7810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21</a:t>
            </a:r>
            <a:endParaRPr sz="35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4879175" y="10734999"/>
            <a:ext cx="7810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22</a:t>
            </a:r>
            <a:endParaRPr sz="35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5383127" y="10570050"/>
            <a:ext cx="7810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23</a:t>
            </a:r>
            <a:endParaRPr sz="35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5766657" y="10340337"/>
            <a:ext cx="7810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24</a:t>
            </a:r>
            <a:endParaRPr sz="35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2815806" y="10129851"/>
            <a:ext cx="7810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18</a:t>
            </a:r>
            <a:endParaRPr sz="35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1528604" y="10041494"/>
            <a:ext cx="318135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spc="-10" dirty="0">
                <a:solidFill>
                  <a:srgbClr val="7F7F7F"/>
                </a:solidFill>
                <a:latin typeface="Arial"/>
                <a:cs typeface="Arial"/>
              </a:rPr>
              <a:t>Courthouse</a:t>
            </a:r>
            <a:endParaRPr sz="45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4689940" y="9763525"/>
            <a:ext cx="7810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13</a:t>
            </a:r>
            <a:endParaRPr sz="35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4497670" y="9591493"/>
            <a:ext cx="7810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12</a:t>
            </a:r>
            <a:endParaRPr sz="35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2594190" y="9504465"/>
            <a:ext cx="7810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17</a:t>
            </a:r>
            <a:endParaRPr sz="35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4299327" y="9400234"/>
            <a:ext cx="7810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11</a:t>
            </a:r>
            <a:endParaRPr sz="35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1220971" y="9202586"/>
            <a:ext cx="138430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spc="-10" dirty="0">
                <a:solidFill>
                  <a:srgbClr val="7F7F7F"/>
                </a:solidFill>
                <a:latin typeface="Arial"/>
                <a:cs typeface="Arial"/>
              </a:rPr>
              <a:t>Errill</a:t>
            </a:r>
            <a:endParaRPr sz="45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1253354" y="8874910"/>
            <a:ext cx="279400" cy="34353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1,9</a:t>
            </a:r>
            <a:endParaRPr sz="350">
              <a:latin typeface="Arial"/>
              <a:cs typeface="Arial"/>
            </a:endParaRPr>
          </a:p>
          <a:p>
            <a:pPr marL="67310">
              <a:lnSpc>
                <a:spcPct val="100000"/>
              </a:lnSpc>
              <a:spcBef>
                <a:spcPts val="50"/>
              </a:spcBef>
            </a:pPr>
            <a:r>
              <a:rPr sz="350" spc="-20" dirty="0">
                <a:solidFill>
                  <a:srgbClr val="7F7F7F"/>
                </a:solidFill>
                <a:latin typeface="Arial"/>
                <a:cs typeface="Arial"/>
              </a:rPr>
              <a:t>2,10</a:t>
            </a:r>
            <a:endParaRPr sz="350">
              <a:latin typeface="Arial"/>
              <a:cs typeface="Arial"/>
            </a:endParaRPr>
          </a:p>
          <a:p>
            <a:pPr marL="119380">
              <a:lnSpc>
                <a:spcPct val="100000"/>
              </a:lnSpc>
              <a:spcBef>
                <a:spcPts val="135"/>
              </a:spcBef>
            </a:pPr>
            <a:r>
              <a:rPr sz="350" spc="-20" dirty="0">
                <a:solidFill>
                  <a:srgbClr val="7F7F7F"/>
                </a:solidFill>
                <a:latin typeface="Arial"/>
                <a:cs typeface="Arial"/>
              </a:rPr>
              <a:t>3,11</a:t>
            </a:r>
            <a:endParaRPr sz="350">
              <a:latin typeface="Arial"/>
              <a:cs typeface="Arial"/>
            </a:endParaRPr>
          </a:p>
          <a:p>
            <a:pPr marR="29209" algn="r">
              <a:lnSpc>
                <a:spcPts val="380"/>
              </a:lnSpc>
              <a:spcBef>
                <a:spcPts val="245"/>
              </a:spcBef>
            </a:pPr>
            <a:r>
              <a:rPr sz="350" spc="-20" dirty="0">
                <a:solidFill>
                  <a:srgbClr val="7F7F7F"/>
                </a:solidFill>
                <a:latin typeface="Arial"/>
                <a:cs typeface="Arial"/>
              </a:rPr>
              <a:t>4,12</a:t>
            </a:r>
            <a:endParaRPr sz="350">
              <a:latin typeface="Arial"/>
              <a:cs typeface="Arial"/>
            </a:endParaRPr>
          </a:p>
          <a:p>
            <a:pPr marR="5080" algn="r">
              <a:lnSpc>
                <a:spcPts val="380"/>
              </a:lnSpc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5,</a:t>
            </a:r>
            <a:endParaRPr sz="35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1458780" y="9191773"/>
            <a:ext cx="7810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13</a:t>
            </a:r>
            <a:endParaRPr sz="35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2376620" y="9182665"/>
            <a:ext cx="7810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16</a:t>
            </a:r>
            <a:endParaRPr sz="35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4132355" y="9138139"/>
            <a:ext cx="7810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10</a:t>
            </a:r>
            <a:endParaRPr sz="35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1217936" y="4670374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3</a:t>
            </a:r>
            <a:endParaRPr sz="35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5046148" y="4669362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7</a:t>
            </a:r>
            <a:endParaRPr sz="35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4986443" y="4575251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8</a:t>
            </a:r>
            <a:endParaRPr sz="35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11369728" y="4540844"/>
            <a:ext cx="154305" cy="13462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14300">
              <a:lnSpc>
                <a:spcPts val="415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5</a:t>
            </a:r>
            <a:endParaRPr sz="350">
              <a:latin typeface="Arial"/>
              <a:cs typeface="Arial"/>
            </a:endParaRPr>
          </a:p>
          <a:p>
            <a:pPr marL="12700">
              <a:lnSpc>
                <a:spcPts val="415"/>
              </a:lnSpc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4</a:t>
            </a:r>
            <a:endParaRPr sz="35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1543784" y="4383992"/>
            <a:ext cx="22225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10" dirty="0">
                <a:solidFill>
                  <a:srgbClr val="7F7F7F"/>
                </a:solidFill>
                <a:latin typeface="Arial"/>
                <a:cs typeface="Arial"/>
              </a:rPr>
              <a:t>6,7,14,15</a:t>
            </a:r>
            <a:endParaRPr sz="35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0847561" y="4212972"/>
            <a:ext cx="173355" cy="1270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07314">
              <a:lnSpc>
                <a:spcPts val="385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17</a:t>
            </a:r>
            <a:endParaRPr sz="350">
              <a:latin typeface="Arial"/>
              <a:cs typeface="Arial"/>
            </a:endParaRPr>
          </a:p>
          <a:p>
            <a:pPr marL="12700">
              <a:lnSpc>
                <a:spcPts val="385"/>
              </a:lnSpc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16</a:t>
            </a:r>
            <a:endParaRPr sz="35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11024653" y="4149219"/>
            <a:ext cx="7810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18</a:t>
            </a:r>
            <a:endParaRPr sz="35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1115729" y="4107729"/>
            <a:ext cx="7810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19</a:t>
            </a:r>
            <a:endParaRPr sz="35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1015545" y="3908375"/>
            <a:ext cx="7810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26</a:t>
            </a:r>
            <a:endParaRPr sz="35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1284725" y="3879028"/>
            <a:ext cx="14605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dirty="0">
                <a:solidFill>
                  <a:srgbClr val="7F7F7F"/>
                </a:solidFill>
                <a:latin typeface="Arial"/>
                <a:cs typeface="Arial"/>
              </a:rPr>
              <a:t>20-</a:t>
            </a: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25</a:t>
            </a:r>
            <a:endParaRPr sz="35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9824478" y="12805450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1</a:t>
            </a:r>
            <a:endParaRPr sz="35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10006630" y="12784200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endParaRPr sz="35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0150326" y="12752830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4</a:t>
            </a:r>
            <a:endParaRPr sz="35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0285928" y="12723483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5</a:t>
            </a:r>
            <a:endParaRPr sz="35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0432661" y="12703243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5</a:t>
            </a:r>
            <a:endParaRPr sz="35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8759906" y="12672567"/>
            <a:ext cx="157480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spc="-10" dirty="0">
                <a:solidFill>
                  <a:srgbClr val="7F7F7F"/>
                </a:solidFill>
                <a:latin typeface="Arial"/>
                <a:cs typeface="Arial"/>
              </a:rPr>
              <a:t>Hotel</a:t>
            </a:r>
            <a:endParaRPr sz="45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10586478" y="12671873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endParaRPr sz="35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10728151" y="12624311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7</a:t>
            </a:r>
            <a:endParaRPr sz="35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10863753" y="12591929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8</a:t>
            </a:r>
            <a:endParaRPr sz="35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10903218" y="11683196"/>
            <a:ext cx="243840" cy="18542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4,5</a:t>
            </a:r>
            <a:endParaRPr sz="350">
              <a:latin typeface="Arial"/>
              <a:cs typeface="Arial"/>
            </a:endParaRPr>
          </a:p>
          <a:p>
            <a:pPr marL="73025">
              <a:lnSpc>
                <a:spcPct val="100000"/>
              </a:lnSpc>
              <a:spcBef>
                <a:spcPts val="390"/>
              </a:spcBef>
            </a:pPr>
            <a:r>
              <a:rPr sz="350" spc="-10" dirty="0">
                <a:solidFill>
                  <a:srgbClr val="7F7F7F"/>
                </a:solidFill>
                <a:latin typeface="Arial"/>
                <a:cs typeface="Arial"/>
              </a:rPr>
              <a:t>3,17,18</a:t>
            </a:r>
            <a:endParaRPr sz="35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10822262" y="11536464"/>
            <a:ext cx="18288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10" dirty="0">
                <a:solidFill>
                  <a:srgbClr val="7F7F7F"/>
                </a:solidFill>
                <a:latin typeface="Arial"/>
                <a:cs typeface="Arial"/>
              </a:rPr>
              <a:t>6,19,20</a:t>
            </a:r>
            <a:endParaRPr sz="35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10719044" y="11353300"/>
            <a:ext cx="18288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10" dirty="0">
                <a:solidFill>
                  <a:srgbClr val="7F7F7F"/>
                </a:solidFill>
                <a:latin typeface="Arial"/>
                <a:cs typeface="Arial"/>
              </a:rPr>
              <a:t>7,21,31</a:t>
            </a:r>
            <a:endParaRPr sz="35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10625944" y="11187341"/>
            <a:ext cx="18288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10" dirty="0">
                <a:solidFill>
                  <a:srgbClr val="7F7F7F"/>
                </a:solidFill>
                <a:latin typeface="Arial"/>
                <a:cs typeface="Arial"/>
              </a:rPr>
              <a:t>8,22,23</a:t>
            </a:r>
            <a:endParaRPr sz="35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10513617" y="11068942"/>
            <a:ext cx="18288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10" dirty="0">
                <a:solidFill>
                  <a:srgbClr val="7F7F7F"/>
                </a:solidFill>
                <a:latin typeface="Arial"/>
                <a:cs typeface="Arial"/>
              </a:rPr>
              <a:t>9,24,25</a:t>
            </a:r>
            <a:endParaRPr sz="35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10496414" y="10907030"/>
            <a:ext cx="143510" cy="1377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10,</a:t>
            </a:r>
            <a:endParaRPr sz="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350" spc="-10" dirty="0">
                <a:solidFill>
                  <a:srgbClr val="7F7F7F"/>
                </a:solidFill>
                <a:latin typeface="Arial"/>
                <a:cs typeface="Arial"/>
              </a:rPr>
              <a:t>26,27</a:t>
            </a:r>
            <a:endParaRPr sz="35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10424566" y="10777501"/>
            <a:ext cx="20891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10" dirty="0">
                <a:solidFill>
                  <a:srgbClr val="7F7F7F"/>
                </a:solidFill>
                <a:latin typeface="Arial"/>
                <a:cs typeface="Arial"/>
              </a:rPr>
              <a:t>11,28,29</a:t>
            </a:r>
            <a:endParaRPr sz="35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10301108" y="10671245"/>
            <a:ext cx="20891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10" dirty="0">
                <a:solidFill>
                  <a:srgbClr val="7F7F7F"/>
                </a:solidFill>
                <a:latin typeface="Arial"/>
                <a:cs typeface="Arial"/>
              </a:rPr>
              <a:t>12,30,32</a:t>
            </a:r>
            <a:endParaRPr sz="35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8435069" y="10302577"/>
            <a:ext cx="544195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spc="-10" dirty="0">
                <a:solidFill>
                  <a:srgbClr val="7F7F7F"/>
                </a:solidFill>
                <a:latin typeface="Arial"/>
                <a:cs typeface="Arial"/>
              </a:rPr>
              <a:t>Primary</a:t>
            </a:r>
            <a:r>
              <a:rPr sz="450" spc="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7F7F7F"/>
                </a:solidFill>
                <a:latin typeface="Arial"/>
                <a:cs typeface="Arial"/>
              </a:rPr>
              <a:t>Care</a:t>
            </a:r>
            <a:r>
              <a:rPr sz="450" spc="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7F7F7F"/>
                </a:solidFill>
                <a:latin typeface="Arial"/>
                <a:cs typeface="Arial"/>
              </a:rPr>
              <a:t>Centre</a:t>
            </a:r>
            <a:endParaRPr sz="45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9918590" y="9776362"/>
            <a:ext cx="336550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dirty="0">
                <a:solidFill>
                  <a:srgbClr val="7F7F7F"/>
                </a:solidFill>
                <a:latin typeface="Arial"/>
                <a:cs typeface="Arial"/>
              </a:rPr>
              <a:t>The</a:t>
            </a:r>
            <a:r>
              <a:rPr sz="450" spc="-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7F7F7F"/>
                </a:solidFill>
                <a:latin typeface="Arial"/>
                <a:cs typeface="Arial"/>
              </a:rPr>
              <a:t>Pavilion</a:t>
            </a:r>
            <a:endParaRPr sz="45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9251714" y="8808937"/>
            <a:ext cx="280035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dirty="0">
                <a:solidFill>
                  <a:srgbClr val="7F7F7F"/>
                </a:solidFill>
                <a:latin typeface="Arial"/>
                <a:cs typeface="Arial"/>
              </a:rPr>
              <a:t>The</a:t>
            </a:r>
            <a:r>
              <a:rPr sz="450" spc="-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450" spc="-20" dirty="0">
                <a:solidFill>
                  <a:srgbClr val="7F7F7F"/>
                </a:solidFill>
                <a:latin typeface="Arial"/>
                <a:cs typeface="Arial"/>
              </a:rPr>
              <a:t>Plaza</a:t>
            </a:r>
            <a:endParaRPr sz="45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10354640" y="8703119"/>
            <a:ext cx="931544" cy="149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Shannon</a:t>
            </a:r>
            <a:r>
              <a:rPr sz="800" spc="-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F7F7F"/>
                </a:solidFill>
                <a:latin typeface="Arial"/>
                <a:cs typeface="Arial"/>
              </a:rPr>
              <a:t>Court</a:t>
            </a:r>
            <a:r>
              <a:rPr sz="800" spc="39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525" spc="-37" baseline="7936" dirty="0">
                <a:solidFill>
                  <a:srgbClr val="7F7F7F"/>
                </a:solidFill>
                <a:latin typeface="Arial"/>
                <a:cs typeface="Arial"/>
              </a:rPr>
              <a:t>612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9586670" y="8672324"/>
            <a:ext cx="151130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spc="-10" dirty="0">
                <a:solidFill>
                  <a:srgbClr val="7F7F7F"/>
                </a:solidFill>
                <a:latin typeface="Arial"/>
                <a:cs typeface="Arial"/>
              </a:rPr>
              <a:t>Allen</a:t>
            </a:r>
            <a:endParaRPr sz="45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9527977" y="8532992"/>
            <a:ext cx="9144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1,8</a:t>
            </a:r>
            <a:endParaRPr sz="35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9594766" y="8466204"/>
            <a:ext cx="9144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2,9</a:t>
            </a:r>
            <a:endParaRPr sz="35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0546000" y="8403145"/>
            <a:ext cx="330200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spc="-10" dirty="0">
                <a:solidFill>
                  <a:srgbClr val="7F7F7F"/>
                </a:solidFill>
                <a:latin typeface="Arial"/>
                <a:cs typeface="Arial"/>
              </a:rPr>
              <a:t>Drumharlow</a:t>
            </a:r>
            <a:endParaRPr sz="45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9642226" y="8411558"/>
            <a:ext cx="23241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525" baseline="-39682" dirty="0">
                <a:solidFill>
                  <a:srgbClr val="7F7F7F"/>
                </a:solidFill>
                <a:latin typeface="Arial"/>
                <a:cs typeface="Arial"/>
              </a:rPr>
              <a:t>10</a:t>
            </a:r>
            <a:r>
              <a:rPr sz="525" spc="472" baseline="-3968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11</a:t>
            </a:r>
            <a:endParaRPr sz="350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10910303" y="8391319"/>
            <a:ext cx="9144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1,7</a:t>
            </a:r>
            <a:endParaRPr sz="35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9651334" y="8355900"/>
            <a:ext cx="26543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525" baseline="-39682" dirty="0">
                <a:solidFill>
                  <a:srgbClr val="7F7F7F"/>
                </a:solidFill>
                <a:latin typeface="Arial"/>
                <a:cs typeface="Arial"/>
              </a:rPr>
              <a:t>3,</a:t>
            </a:r>
            <a:r>
              <a:rPr sz="525" spc="585" baseline="-3968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50" spc="-20" dirty="0">
                <a:solidFill>
                  <a:srgbClr val="7F7F7F"/>
                </a:solidFill>
                <a:latin typeface="Arial"/>
                <a:cs typeface="Arial"/>
              </a:rPr>
              <a:t>4,</a:t>
            </a:r>
            <a:r>
              <a:rPr sz="525" spc="-30" baseline="7936" dirty="0">
                <a:solidFill>
                  <a:srgbClr val="7F7F7F"/>
                </a:solidFill>
                <a:latin typeface="Arial"/>
                <a:cs typeface="Arial"/>
              </a:rPr>
              <a:t>12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9972223" y="8206132"/>
            <a:ext cx="647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7,</a:t>
            </a:r>
            <a:endParaRPr sz="35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9784354" y="8240538"/>
            <a:ext cx="295275" cy="1390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120"/>
              </a:spcBef>
            </a:pPr>
            <a:r>
              <a:rPr sz="350" dirty="0">
                <a:solidFill>
                  <a:srgbClr val="7F7F7F"/>
                </a:solidFill>
                <a:latin typeface="Arial"/>
                <a:cs typeface="Arial"/>
              </a:rPr>
              <a:t>6,</a:t>
            </a:r>
            <a:r>
              <a:rPr sz="350" spc="16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525" spc="-37" baseline="-23809" dirty="0">
                <a:solidFill>
                  <a:srgbClr val="7F7F7F"/>
                </a:solidFill>
                <a:latin typeface="Arial"/>
                <a:cs typeface="Arial"/>
              </a:rPr>
              <a:t>14</a:t>
            </a:r>
            <a:endParaRPr sz="525" baseline="-23809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25"/>
              </a:spcBef>
            </a:pPr>
            <a:r>
              <a:rPr sz="525" baseline="7936" dirty="0">
                <a:solidFill>
                  <a:srgbClr val="7F7F7F"/>
                </a:solidFill>
                <a:latin typeface="Arial"/>
                <a:cs typeface="Arial"/>
              </a:rPr>
              <a:t>5,</a:t>
            </a:r>
            <a:r>
              <a:rPr sz="525" spc="112" baseline="7936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13</a:t>
            </a:r>
            <a:endParaRPr sz="35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10724103" y="8116959"/>
            <a:ext cx="175895" cy="24447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2,6</a:t>
            </a:r>
            <a:endParaRPr sz="350">
              <a:latin typeface="Arial"/>
              <a:cs typeface="Arial"/>
            </a:endParaRPr>
          </a:p>
          <a:p>
            <a:pPr marL="62865">
              <a:lnSpc>
                <a:spcPct val="100000"/>
              </a:lnSpc>
              <a:spcBef>
                <a:spcPts val="125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3,7</a:t>
            </a:r>
            <a:endParaRPr sz="350">
              <a:latin typeface="Arial"/>
              <a:cs typeface="Arial"/>
            </a:endParaRPr>
          </a:p>
          <a:p>
            <a:pPr marL="97155">
              <a:lnSpc>
                <a:spcPct val="100000"/>
              </a:lnSpc>
              <a:spcBef>
                <a:spcPts val="215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4,8</a:t>
            </a:r>
            <a:endParaRPr sz="350">
              <a:latin typeface="Arial"/>
              <a:cs typeface="Aria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14979358" y="5173314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3</a:t>
            </a:r>
            <a:endParaRPr sz="350">
              <a:latin typeface="Arial"/>
              <a:cs typeface="Arial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15031980" y="6535400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8</a:t>
            </a:r>
            <a:endParaRPr sz="350"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15073470" y="5114621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4</a:t>
            </a:r>
            <a:endParaRPr sz="350">
              <a:latin typeface="Arial"/>
              <a:cs typeface="Arial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15084601" y="6165026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9</a:t>
            </a:r>
            <a:endParaRPr sz="350">
              <a:latin typeface="Arial"/>
              <a:cs typeface="Arial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11507354" y="9208854"/>
            <a:ext cx="199390" cy="2514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350" spc="-20" dirty="0">
                <a:solidFill>
                  <a:srgbClr val="7F7F7F"/>
                </a:solidFill>
                <a:latin typeface="Arial"/>
                <a:cs typeface="Arial"/>
              </a:rPr>
              <a:t>6,14</a:t>
            </a:r>
            <a:endParaRPr sz="350">
              <a:latin typeface="Arial"/>
              <a:cs typeface="Arial"/>
            </a:endParaRPr>
          </a:p>
          <a:p>
            <a:pPr marL="62865">
              <a:lnSpc>
                <a:spcPct val="100000"/>
              </a:lnSpc>
              <a:spcBef>
                <a:spcPts val="140"/>
              </a:spcBef>
            </a:pPr>
            <a:r>
              <a:rPr sz="350" spc="-20" dirty="0">
                <a:solidFill>
                  <a:srgbClr val="7F7F7F"/>
                </a:solidFill>
                <a:latin typeface="Arial"/>
                <a:cs typeface="Arial"/>
              </a:rPr>
              <a:t>7,15</a:t>
            </a:r>
            <a:endParaRPr sz="350">
              <a:latin typeface="Arial"/>
              <a:cs typeface="Arial"/>
            </a:endParaRPr>
          </a:p>
          <a:p>
            <a:pPr marL="94615">
              <a:lnSpc>
                <a:spcPct val="100000"/>
              </a:lnSpc>
              <a:spcBef>
                <a:spcPts val="240"/>
              </a:spcBef>
            </a:pPr>
            <a:r>
              <a:rPr sz="350" spc="-20" dirty="0">
                <a:solidFill>
                  <a:srgbClr val="7F7F7F"/>
                </a:solidFill>
                <a:latin typeface="Arial"/>
                <a:cs typeface="Arial"/>
              </a:rPr>
              <a:t>8,16</a:t>
            </a:r>
            <a:endParaRPr sz="350">
              <a:latin typeface="Arial"/>
              <a:cs typeface="Aria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11913146" y="9582068"/>
            <a:ext cx="248920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dirty="0">
                <a:solidFill>
                  <a:srgbClr val="7F7F7F"/>
                </a:solidFill>
                <a:latin typeface="Arial"/>
                <a:cs typeface="Arial"/>
              </a:rPr>
              <a:t>Car</a:t>
            </a:r>
            <a:r>
              <a:rPr sz="450" spc="-20" dirty="0">
                <a:solidFill>
                  <a:srgbClr val="7F7F7F"/>
                </a:solidFill>
                <a:latin typeface="Arial"/>
                <a:cs typeface="Arial"/>
              </a:rPr>
              <a:t> Park</a:t>
            </a:r>
            <a:endParaRPr sz="450">
              <a:latin typeface="Arial"/>
              <a:cs typeface="Aria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6969764" y="11180951"/>
            <a:ext cx="248920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dirty="0">
                <a:solidFill>
                  <a:srgbClr val="7F7F7F"/>
                </a:solidFill>
                <a:latin typeface="Arial"/>
                <a:cs typeface="Arial"/>
              </a:rPr>
              <a:t>Car</a:t>
            </a:r>
            <a:r>
              <a:rPr sz="450" spc="-20" dirty="0">
                <a:solidFill>
                  <a:srgbClr val="7F7F7F"/>
                </a:solidFill>
                <a:latin typeface="Arial"/>
                <a:cs typeface="Arial"/>
              </a:rPr>
              <a:t> Park</a:t>
            </a:r>
            <a:endParaRPr sz="450">
              <a:latin typeface="Arial"/>
              <a:cs typeface="Arial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11034772" y="10288409"/>
            <a:ext cx="248920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dirty="0">
                <a:solidFill>
                  <a:srgbClr val="7F7F7F"/>
                </a:solidFill>
                <a:latin typeface="Arial"/>
                <a:cs typeface="Arial"/>
              </a:rPr>
              <a:t>Car</a:t>
            </a:r>
            <a:r>
              <a:rPr sz="450" spc="-20" dirty="0">
                <a:solidFill>
                  <a:srgbClr val="7F7F7F"/>
                </a:solidFill>
                <a:latin typeface="Arial"/>
                <a:cs typeface="Arial"/>
              </a:rPr>
              <a:t> Park</a:t>
            </a:r>
            <a:endParaRPr sz="450">
              <a:latin typeface="Arial"/>
              <a:cs typeface="Arial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8026241" y="9631653"/>
            <a:ext cx="248920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dirty="0">
                <a:solidFill>
                  <a:srgbClr val="7F7F7F"/>
                </a:solidFill>
                <a:latin typeface="Arial"/>
                <a:cs typeface="Arial"/>
              </a:rPr>
              <a:t>Car</a:t>
            </a:r>
            <a:r>
              <a:rPr sz="450" spc="-20" dirty="0">
                <a:solidFill>
                  <a:srgbClr val="7F7F7F"/>
                </a:solidFill>
                <a:latin typeface="Arial"/>
                <a:cs typeface="Arial"/>
              </a:rPr>
              <a:t> Park</a:t>
            </a:r>
            <a:endParaRPr sz="450">
              <a:latin typeface="Arial"/>
              <a:cs typeface="Arial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9666614" y="7619894"/>
            <a:ext cx="248920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dirty="0">
                <a:solidFill>
                  <a:srgbClr val="7F7F7F"/>
                </a:solidFill>
                <a:latin typeface="Arial"/>
                <a:cs typeface="Arial"/>
              </a:rPr>
              <a:t>Car</a:t>
            </a:r>
            <a:r>
              <a:rPr sz="450" spc="-20" dirty="0">
                <a:solidFill>
                  <a:srgbClr val="7F7F7F"/>
                </a:solidFill>
                <a:latin typeface="Arial"/>
                <a:cs typeface="Arial"/>
              </a:rPr>
              <a:t> Park</a:t>
            </a:r>
            <a:endParaRPr sz="450">
              <a:latin typeface="Arial"/>
              <a:cs typeface="Arial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8889435" y="3932344"/>
            <a:ext cx="248920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dirty="0">
                <a:solidFill>
                  <a:srgbClr val="7F7F7F"/>
                </a:solidFill>
                <a:latin typeface="Arial"/>
                <a:cs typeface="Arial"/>
              </a:rPr>
              <a:t>Car</a:t>
            </a:r>
            <a:r>
              <a:rPr sz="450" spc="-20" dirty="0">
                <a:solidFill>
                  <a:srgbClr val="7F7F7F"/>
                </a:solidFill>
                <a:latin typeface="Arial"/>
                <a:cs typeface="Arial"/>
              </a:rPr>
              <a:t> Park</a:t>
            </a:r>
            <a:endParaRPr sz="450">
              <a:latin typeface="Arial"/>
              <a:cs typeface="Arial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5109797" y="12757571"/>
            <a:ext cx="248920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dirty="0">
                <a:solidFill>
                  <a:srgbClr val="7F7F7F"/>
                </a:solidFill>
                <a:latin typeface="Arial"/>
                <a:cs typeface="Arial"/>
              </a:rPr>
              <a:t>Car</a:t>
            </a:r>
            <a:r>
              <a:rPr sz="450" spc="-20" dirty="0">
                <a:solidFill>
                  <a:srgbClr val="7F7F7F"/>
                </a:solidFill>
                <a:latin typeface="Arial"/>
                <a:cs typeface="Arial"/>
              </a:rPr>
              <a:t> Park</a:t>
            </a:r>
            <a:endParaRPr sz="450">
              <a:latin typeface="Arial"/>
              <a:cs typeface="Arial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6775469" y="5271155"/>
            <a:ext cx="289560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spc="-10" dirty="0">
                <a:solidFill>
                  <a:srgbClr val="7F7F7F"/>
                </a:solidFill>
                <a:latin typeface="Arial"/>
                <a:cs typeface="Arial"/>
              </a:rPr>
              <a:t>Graveyard</a:t>
            </a:r>
            <a:endParaRPr sz="450">
              <a:latin typeface="Arial"/>
              <a:cs typeface="Arial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9166710" y="4345220"/>
            <a:ext cx="142240" cy="161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065">
              <a:lnSpc>
                <a:spcPct val="100000"/>
              </a:lnSpc>
              <a:spcBef>
                <a:spcPts val="95"/>
              </a:spcBef>
            </a:pPr>
            <a:r>
              <a:rPr sz="450" spc="-25" dirty="0">
                <a:solidFill>
                  <a:srgbClr val="7F7F7F"/>
                </a:solidFill>
                <a:latin typeface="Arial"/>
                <a:cs typeface="Arial"/>
              </a:rPr>
              <a:t>Car</a:t>
            </a:r>
            <a:r>
              <a:rPr sz="450" spc="5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450" spc="-20" dirty="0">
                <a:solidFill>
                  <a:srgbClr val="7F7F7F"/>
                </a:solidFill>
                <a:latin typeface="Arial"/>
                <a:cs typeface="Arial"/>
              </a:rPr>
              <a:t>Park</a:t>
            </a:r>
            <a:endParaRPr sz="450">
              <a:latin typeface="Arial"/>
              <a:cs typeface="Arial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5699765" y="6939863"/>
            <a:ext cx="248920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dirty="0">
                <a:solidFill>
                  <a:srgbClr val="7F7F7F"/>
                </a:solidFill>
                <a:latin typeface="Arial"/>
                <a:cs typeface="Arial"/>
              </a:rPr>
              <a:t>Car</a:t>
            </a:r>
            <a:r>
              <a:rPr sz="450" spc="-20" dirty="0">
                <a:solidFill>
                  <a:srgbClr val="7F7F7F"/>
                </a:solidFill>
                <a:latin typeface="Arial"/>
                <a:cs typeface="Arial"/>
              </a:rPr>
              <a:t> Park</a:t>
            </a:r>
            <a:endParaRPr sz="450">
              <a:latin typeface="Arial"/>
              <a:cs typeface="Arial"/>
            </a:endParaRPr>
          </a:p>
        </p:txBody>
      </p:sp>
      <p:sp>
        <p:nvSpPr>
          <p:cNvPr id="163" name="object 163"/>
          <p:cNvSpPr txBox="1"/>
          <p:nvPr/>
        </p:nvSpPr>
        <p:spPr>
          <a:xfrm rot="3720000">
            <a:off x="12875739" y="9724609"/>
            <a:ext cx="584135" cy="65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15"/>
              </a:lnSpc>
            </a:pPr>
            <a:r>
              <a:rPr sz="750" baseline="5555" dirty="0">
                <a:solidFill>
                  <a:srgbClr val="7F7F7F"/>
                </a:solidFill>
                <a:latin typeface="Arial"/>
                <a:cs typeface="Arial"/>
              </a:rPr>
              <a:t>SHANNON</a:t>
            </a:r>
            <a:r>
              <a:rPr sz="750" spc="60" baseline="55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7F7F7F"/>
                </a:solidFill>
                <a:latin typeface="Arial"/>
                <a:cs typeface="Arial"/>
              </a:rPr>
              <a:t>LODGE</a:t>
            </a:r>
            <a:endParaRPr sz="500">
              <a:latin typeface="Arial"/>
              <a:cs typeface="Arial"/>
            </a:endParaRPr>
          </a:p>
        </p:txBody>
      </p:sp>
      <p:sp>
        <p:nvSpPr>
          <p:cNvPr id="164" name="object 164"/>
          <p:cNvSpPr txBox="1"/>
          <p:nvPr/>
        </p:nvSpPr>
        <p:spPr>
          <a:xfrm rot="20280000">
            <a:off x="14799691" y="10263450"/>
            <a:ext cx="458262" cy="52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9"/>
              </a:lnSpc>
            </a:pPr>
            <a:r>
              <a:rPr sz="400" dirty="0">
                <a:solidFill>
                  <a:srgbClr val="7F7F7F"/>
                </a:solidFill>
                <a:latin typeface="Arial"/>
                <a:cs typeface="Arial"/>
              </a:rPr>
              <a:t>SHANNON</a:t>
            </a:r>
            <a:r>
              <a:rPr sz="400" spc="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400" spc="-10" dirty="0">
                <a:solidFill>
                  <a:srgbClr val="7F7F7F"/>
                </a:solidFill>
                <a:latin typeface="Arial"/>
                <a:cs typeface="Arial"/>
              </a:rPr>
              <a:t>LODGE</a:t>
            </a:r>
            <a:endParaRPr sz="400">
              <a:latin typeface="Arial"/>
              <a:cs typeface="Arial"/>
            </a:endParaRPr>
          </a:p>
        </p:txBody>
      </p:sp>
      <p:sp>
        <p:nvSpPr>
          <p:cNvPr id="165" name="object 165"/>
          <p:cNvSpPr txBox="1"/>
          <p:nvPr/>
        </p:nvSpPr>
        <p:spPr>
          <a:xfrm rot="20340000">
            <a:off x="13812839" y="10626193"/>
            <a:ext cx="584135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0"/>
              </a:lnSpc>
            </a:pPr>
            <a:r>
              <a:rPr sz="500" dirty="0">
                <a:solidFill>
                  <a:srgbClr val="7F7F7F"/>
                </a:solidFill>
                <a:latin typeface="Arial"/>
                <a:cs typeface="Arial"/>
              </a:rPr>
              <a:t>SHANNON</a:t>
            </a:r>
            <a:r>
              <a:rPr sz="500" spc="4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750" spc="-15" baseline="5555" dirty="0">
                <a:solidFill>
                  <a:srgbClr val="7F7F7F"/>
                </a:solidFill>
                <a:latin typeface="Arial"/>
                <a:cs typeface="Arial"/>
              </a:rPr>
              <a:t>LODGE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166" name="object 166"/>
          <p:cNvSpPr txBox="1"/>
          <p:nvPr/>
        </p:nvSpPr>
        <p:spPr>
          <a:xfrm rot="20340000">
            <a:off x="12283857" y="11232788"/>
            <a:ext cx="541991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10" dirty="0">
                <a:solidFill>
                  <a:srgbClr val="7F7F7F"/>
                </a:solidFill>
                <a:latin typeface="Arial"/>
                <a:cs typeface="Arial"/>
              </a:rPr>
              <a:t>SHANNON</a:t>
            </a:r>
            <a:r>
              <a:rPr sz="450" spc="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7F7F7F"/>
                </a:solidFill>
                <a:latin typeface="Arial"/>
                <a:cs typeface="Arial"/>
              </a:rPr>
              <a:t>LODGE</a:t>
            </a:r>
            <a:endParaRPr sz="450">
              <a:latin typeface="Arial"/>
              <a:cs typeface="Arial"/>
            </a:endParaRPr>
          </a:p>
        </p:txBody>
      </p:sp>
      <p:sp>
        <p:nvSpPr>
          <p:cNvPr id="167" name="object 167"/>
          <p:cNvSpPr txBox="1"/>
          <p:nvPr/>
        </p:nvSpPr>
        <p:spPr>
          <a:xfrm rot="2580000">
            <a:off x="13135303" y="7712453"/>
            <a:ext cx="456917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0"/>
              </a:lnSpc>
            </a:pPr>
            <a:r>
              <a:rPr sz="500" dirty="0">
                <a:solidFill>
                  <a:srgbClr val="7F7F7F"/>
                </a:solidFill>
                <a:latin typeface="Arial"/>
                <a:cs typeface="Arial"/>
              </a:rPr>
              <a:t>DUBLIN</a:t>
            </a:r>
            <a:r>
              <a:rPr sz="500" spc="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500" spc="-20" dirty="0">
                <a:solidFill>
                  <a:srgbClr val="7F7F7F"/>
                </a:solidFill>
                <a:latin typeface="Arial"/>
                <a:cs typeface="Arial"/>
              </a:rPr>
              <a:t>ROAD</a:t>
            </a:r>
            <a:endParaRPr sz="500">
              <a:latin typeface="Arial"/>
              <a:cs typeface="Arial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11154182" y="8194682"/>
            <a:ext cx="349250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spc="-10" dirty="0">
                <a:solidFill>
                  <a:srgbClr val="7F7F7F"/>
                </a:solidFill>
                <a:latin typeface="Arial"/>
                <a:cs typeface="Arial"/>
              </a:rPr>
              <a:t>Tennis</a:t>
            </a:r>
            <a:r>
              <a:rPr sz="450" spc="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7F7F7F"/>
                </a:solidFill>
                <a:latin typeface="Arial"/>
                <a:cs typeface="Arial"/>
              </a:rPr>
              <a:t>Court</a:t>
            </a:r>
            <a:endParaRPr sz="450">
              <a:latin typeface="Arial"/>
              <a:cs typeface="Arial"/>
            </a:endParaRPr>
          </a:p>
        </p:txBody>
      </p:sp>
      <p:sp>
        <p:nvSpPr>
          <p:cNvPr id="169" name="object 169"/>
          <p:cNvSpPr txBox="1"/>
          <p:nvPr/>
        </p:nvSpPr>
        <p:spPr>
          <a:xfrm rot="2520000">
            <a:off x="11098817" y="5761072"/>
            <a:ext cx="362304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0"/>
              </a:lnSpc>
            </a:pPr>
            <a:r>
              <a:rPr sz="500" dirty="0">
                <a:solidFill>
                  <a:srgbClr val="7F7F7F"/>
                </a:solidFill>
                <a:latin typeface="Arial"/>
                <a:cs typeface="Arial"/>
              </a:rPr>
              <a:t>DUBLIN</a:t>
            </a:r>
            <a:r>
              <a:rPr sz="500" spc="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500" spc="-25" dirty="0">
                <a:solidFill>
                  <a:srgbClr val="7F7F7F"/>
                </a:solidFill>
                <a:latin typeface="Arial"/>
                <a:cs typeface="Arial"/>
              </a:rPr>
              <a:t>RD</a:t>
            </a:r>
            <a:endParaRPr sz="500">
              <a:latin typeface="Arial"/>
              <a:cs typeface="Arial"/>
            </a:endParaRPr>
          </a:p>
        </p:txBody>
      </p:sp>
      <p:sp>
        <p:nvSpPr>
          <p:cNvPr id="170" name="object 170"/>
          <p:cNvSpPr txBox="1"/>
          <p:nvPr/>
        </p:nvSpPr>
        <p:spPr>
          <a:xfrm rot="20220000">
            <a:off x="11043869" y="4930569"/>
            <a:ext cx="344947" cy="52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9"/>
              </a:lnSpc>
            </a:pPr>
            <a:r>
              <a:rPr sz="400" spc="-10" dirty="0">
                <a:solidFill>
                  <a:srgbClr val="7F7F7F"/>
                </a:solidFill>
                <a:latin typeface="Arial"/>
                <a:cs typeface="Arial"/>
              </a:rPr>
              <a:t>SUMMERHILL</a:t>
            </a:r>
            <a:endParaRPr sz="400">
              <a:latin typeface="Arial"/>
              <a:cs typeface="Arial"/>
            </a:endParaRPr>
          </a:p>
        </p:txBody>
      </p:sp>
      <p:sp>
        <p:nvSpPr>
          <p:cNvPr id="171" name="object 171"/>
          <p:cNvSpPr txBox="1"/>
          <p:nvPr/>
        </p:nvSpPr>
        <p:spPr>
          <a:xfrm rot="16980000">
            <a:off x="4895601" y="10811128"/>
            <a:ext cx="308149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0"/>
              </a:lnSpc>
            </a:pPr>
            <a:r>
              <a:rPr sz="500" dirty="0">
                <a:solidFill>
                  <a:srgbClr val="7F7F7F"/>
                </a:solidFill>
                <a:latin typeface="Arial"/>
                <a:cs typeface="Arial"/>
              </a:rPr>
              <a:t>QUAY</a:t>
            </a:r>
            <a:r>
              <a:rPr sz="500" spc="4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500" spc="-25" dirty="0">
                <a:solidFill>
                  <a:srgbClr val="7F7F7F"/>
                </a:solidFill>
                <a:latin typeface="Arial"/>
                <a:cs typeface="Arial"/>
              </a:rPr>
              <a:t>RD</a:t>
            </a:r>
            <a:endParaRPr sz="500">
              <a:latin typeface="Arial"/>
              <a:cs typeface="Arial"/>
            </a:endParaRPr>
          </a:p>
        </p:txBody>
      </p:sp>
      <p:sp>
        <p:nvSpPr>
          <p:cNvPr id="172" name="object 172"/>
          <p:cNvSpPr txBox="1"/>
          <p:nvPr/>
        </p:nvSpPr>
        <p:spPr>
          <a:xfrm rot="3060000">
            <a:off x="15483713" y="7944325"/>
            <a:ext cx="519408" cy="57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45"/>
              </a:lnSpc>
            </a:pPr>
            <a:r>
              <a:rPr sz="675" spc="-15" baseline="6172" dirty="0">
                <a:solidFill>
                  <a:srgbClr val="7F7F7F"/>
                </a:solidFill>
                <a:latin typeface="Arial"/>
                <a:cs typeface="Arial"/>
              </a:rPr>
              <a:t>MOUNT</a:t>
            </a:r>
            <a:r>
              <a:rPr sz="675" spc="15" baseline="617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7F7F7F"/>
                </a:solidFill>
                <a:latin typeface="Arial"/>
                <a:cs typeface="Arial"/>
              </a:rPr>
              <a:t>SAINT</a:t>
            </a:r>
            <a:r>
              <a:rPr sz="450" spc="1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450" spc="-25" dirty="0">
                <a:solidFill>
                  <a:srgbClr val="7F7F7F"/>
                </a:solidFill>
                <a:latin typeface="Arial"/>
                <a:cs typeface="Arial"/>
              </a:rPr>
              <a:t>JOS</a:t>
            </a:r>
            <a:endParaRPr sz="450">
              <a:latin typeface="Arial"/>
              <a:cs typeface="Arial"/>
            </a:endParaRPr>
          </a:p>
        </p:txBody>
      </p:sp>
      <p:sp>
        <p:nvSpPr>
          <p:cNvPr id="173" name="object 173"/>
          <p:cNvSpPr txBox="1"/>
          <p:nvPr/>
        </p:nvSpPr>
        <p:spPr>
          <a:xfrm rot="19500000">
            <a:off x="15256690" y="5316595"/>
            <a:ext cx="373415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dirty="0">
                <a:solidFill>
                  <a:srgbClr val="7F7F7F"/>
                </a:solidFill>
                <a:latin typeface="Arial"/>
                <a:cs typeface="Arial"/>
              </a:rPr>
              <a:t>ARD</a:t>
            </a:r>
            <a:r>
              <a:rPr sz="450" spc="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7F7F7F"/>
                </a:solidFill>
                <a:latin typeface="Arial"/>
                <a:cs typeface="Arial"/>
              </a:rPr>
              <a:t>ÁLAINN</a:t>
            </a:r>
            <a:endParaRPr sz="450">
              <a:latin typeface="Arial"/>
              <a:cs typeface="Arial"/>
            </a:endParaRPr>
          </a:p>
        </p:txBody>
      </p:sp>
      <p:sp>
        <p:nvSpPr>
          <p:cNvPr id="174" name="object 174"/>
          <p:cNvSpPr txBox="1"/>
          <p:nvPr/>
        </p:nvSpPr>
        <p:spPr>
          <a:xfrm rot="18840000">
            <a:off x="6077697" y="4209198"/>
            <a:ext cx="425486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dirty="0">
                <a:solidFill>
                  <a:srgbClr val="7F7F7F"/>
                </a:solidFill>
                <a:latin typeface="Arial"/>
                <a:cs typeface="Arial"/>
              </a:rPr>
              <a:t>ST</a:t>
            </a:r>
            <a:r>
              <a:rPr sz="450" spc="8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7F7F7F"/>
                </a:solidFill>
                <a:latin typeface="Arial"/>
                <a:cs typeface="Arial"/>
              </a:rPr>
              <a:t>MARY'S</a:t>
            </a:r>
            <a:r>
              <a:rPr sz="450" spc="8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450" spc="-25" dirty="0">
                <a:solidFill>
                  <a:srgbClr val="7F7F7F"/>
                </a:solidFill>
                <a:latin typeface="Arial"/>
                <a:cs typeface="Arial"/>
              </a:rPr>
              <a:t>CL</a:t>
            </a:r>
            <a:endParaRPr sz="450">
              <a:latin typeface="Arial"/>
              <a:cs typeface="Arial"/>
            </a:endParaRPr>
          </a:p>
        </p:txBody>
      </p:sp>
      <p:sp>
        <p:nvSpPr>
          <p:cNvPr id="175" name="object 175"/>
          <p:cNvSpPr txBox="1"/>
          <p:nvPr/>
        </p:nvSpPr>
        <p:spPr>
          <a:xfrm rot="2820000">
            <a:off x="14819875" y="7143448"/>
            <a:ext cx="530879" cy="5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5"/>
              </a:lnSpc>
            </a:pPr>
            <a:r>
              <a:rPr sz="600" baseline="6944" dirty="0">
                <a:solidFill>
                  <a:srgbClr val="7F7F7F"/>
                </a:solidFill>
                <a:latin typeface="Arial"/>
                <a:cs typeface="Arial"/>
              </a:rPr>
              <a:t>MOUNT </a:t>
            </a:r>
            <a:r>
              <a:rPr sz="400" dirty="0">
                <a:solidFill>
                  <a:srgbClr val="7F7F7F"/>
                </a:solidFill>
                <a:latin typeface="Arial"/>
                <a:cs typeface="Arial"/>
              </a:rPr>
              <a:t>ST</a:t>
            </a:r>
            <a:r>
              <a:rPr sz="400" spc="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400" spc="-10" dirty="0">
                <a:solidFill>
                  <a:srgbClr val="7F7F7F"/>
                </a:solidFill>
                <a:latin typeface="Arial"/>
                <a:cs typeface="Arial"/>
              </a:rPr>
              <a:t>JOSEPHS</a:t>
            </a:r>
            <a:endParaRPr sz="400">
              <a:latin typeface="Arial"/>
              <a:cs typeface="Arial"/>
            </a:endParaRPr>
          </a:p>
        </p:txBody>
      </p:sp>
      <p:sp>
        <p:nvSpPr>
          <p:cNvPr id="176" name="object 176"/>
          <p:cNvSpPr txBox="1"/>
          <p:nvPr/>
        </p:nvSpPr>
        <p:spPr>
          <a:xfrm rot="18780000">
            <a:off x="11877317" y="7061334"/>
            <a:ext cx="583504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0"/>
              </a:lnSpc>
            </a:pPr>
            <a:r>
              <a:rPr sz="500" dirty="0">
                <a:solidFill>
                  <a:srgbClr val="7F7F7F"/>
                </a:solidFill>
                <a:latin typeface="Arial"/>
                <a:cs typeface="Arial"/>
              </a:rPr>
              <a:t>SHANNON</a:t>
            </a:r>
            <a:r>
              <a:rPr sz="500" spc="4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7F7F7F"/>
                </a:solidFill>
                <a:latin typeface="Arial"/>
                <a:cs typeface="Arial"/>
              </a:rPr>
              <a:t>LODGE</a:t>
            </a:r>
            <a:endParaRPr sz="500">
              <a:latin typeface="Arial"/>
              <a:cs typeface="Arial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14454156" y="7465066"/>
            <a:ext cx="336550" cy="229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95"/>
              </a:spcBef>
            </a:pPr>
            <a:r>
              <a:rPr sz="450" spc="-10" dirty="0">
                <a:solidFill>
                  <a:srgbClr val="7F7F7F"/>
                </a:solidFill>
                <a:latin typeface="Arial"/>
                <a:cs typeface="Arial"/>
              </a:rPr>
              <a:t>Sports</a:t>
            </a:r>
            <a:r>
              <a:rPr sz="450" spc="5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7F7F7F"/>
                </a:solidFill>
                <a:latin typeface="Arial"/>
                <a:cs typeface="Arial"/>
              </a:rPr>
              <a:t>Surface</a:t>
            </a:r>
            <a:r>
              <a:rPr sz="450" spc="5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7F7F7F"/>
                </a:solidFill>
                <a:latin typeface="Arial"/>
                <a:cs typeface="Arial"/>
              </a:rPr>
              <a:t>Multiple</a:t>
            </a:r>
            <a:r>
              <a:rPr sz="450" spc="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450" spc="-25" dirty="0">
                <a:solidFill>
                  <a:srgbClr val="7F7F7F"/>
                </a:solidFill>
                <a:latin typeface="Arial"/>
                <a:cs typeface="Arial"/>
              </a:rPr>
              <a:t>Use</a:t>
            </a:r>
            <a:endParaRPr sz="450">
              <a:latin typeface="Arial"/>
              <a:cs typeface="Arial"/>
            </a:endParaRPr>
          </a:p>
        </p:txBody>
      </p:sp>
      <p:sp>
        <p:nvSpPr>
          <p:cNvPr id="178" name="object 178"/>
          <p:cNvSpPr txBox="1"/>
          <p:nvPr/>
        </p:nvSpPr>
        <p:spPr>
          <a:xfrm rot="3960000">
            <a:off x="5608142" y="9571332"/>
            <a:ext cx="536212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0"/>
              </a:lnSpc>
            </a:pPr>
            <a:r>
              <a:rPr sz="500" dirty="0">
                <a:solidFill>
                  <a:srgbClr val="7F7F7F"/>
                </a:solidFill>
                <a:latin typeface="Arial"/>
                <a:cs typeface="Arial"/>
              </a:rPr>
              <a:t>BRIDGE</a:t>
            </a:r>
            <a:r>
              <a:rPr sz="500" spc="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7F7F7F"/>
                </a:solidFill>
                <a:latin typeface="Arial"/>
                <a:cs typeface="Arial"/>
              </a:rPr>
              <a:t>STREET</a:t>
            </a:r>
            <a:endParaRPr sz="500">
              <a:latin typeface="Arial"/>
              <a:cs typeface="Arial"/>
            </a:endParaRPr>
          </a:p>
        </p:txBody>
      </p:sp>
      <p:sp>
        <p:nvSpPr>
          <p:cNvPr id="179" name="object 179"/>
          <p:cNvSpPr txBox="1"/>
          <p:nvPr/>
        </p:nvSpPr>
        <p:spPr>
          <a:xfrm rot="19560000">
            <a:off x="4599794" y="8844424"/>
            <a:ext cx="474038" cy="52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9"/>
              </a:lnSpc>
            </a:pPr>
            <a:r>
              <a:rPr sz="400" dirty="0">
                <a:solidFill>
                  <a:srgbClr val="7F7F7F"/>
                </a:solidFill>
                <a:latin typeface="Arial"/>
                <a:cs typeface="Arial"/>
              </a:rPr>
              <a:t>ST</a:t>
            </a:r>
            <a:r>
              <a:rPr sz="400" spc="2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400" dirty="0">
                <a:solidFill>
                  <a:srgbClr val="7F7F7F"/>
                </a:solidFill>
                <a:latin typeface="Arial"/>
                <a:cs typeface="Arial"/>
              </a:rPr>
              <a:t>GEORGE'S</a:t>
            </a:r>
            <a:r>
              <a:rPr sz="400" spc="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400" spc="-25" dirty="0">
                <a:solidFill>
                  <a:srgbClr val="7F7F7F"/>
                </a:solidFill>
                <a:latin typeface="Arial"/>
                <a:cs typeface="Arial"/>
              </a:rPr>
              <a:t>TCE</a:t>
            </a:r>
            <a:endParaRPr sz="400">
              <a:latin typeface="Arial"/>
              <a:cs typeface="Arial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14168786" y="6765807"/>
            <a:ext cx="399415" cy="227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450" dirty="0">
                <a:solidFill>
                  <a:srgbClr val="7F7F7F"/>
                </a:solidFill>
                <a:latin typeface="Arial"/>
                <a:cs typeface="Arial"/>
              </a:rPr>
              <a:t>Sports</a:t>
            </a:r>
            <a:r>
              <a:rPr sz="450" spc="-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7F7F7F"/>
                </a:solidFill>
                <a:latin typeface="Arial"/>
                <a:cs typeface="Arial"/>
              </a:rPr>
              <a:t>Surface</a:t>
            </a:r>
            <a:r>
              <a:rPr sz="450" spc="5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7F7F7F"/>
                </a:solidFill>
                <a:latin typeface="Arial"/>
                <a:cs typeface="Arial"/>
              </a:rPr>
              <a:t>Multiple</a:t>
            </a:r>
            <a:endParaRPr sz="450">
              <a:latin typeface="Arial"/>
              <a:cs typeface="Arial"/>
            </a:endParaRPr>
          </a:p>
          <a:p>
            <a:pPr algn="ctr">
              <a:lnSpc>
                <a:spcPts val="520"/>
              </a:lnSpc>
            </a:pPr>
            <a:r>
              <a:rPr sz="450" spc="-25" dirty="0">
                <a:solidFill>
                  <a:srgbClr val="7F7F7F"/>
                </a:solidFill>
                <a:latin typeface="Arial"/>
                <a:cs typeface="Arial"/>
              </a:rPr>
              <a:t>Use</a:t>
            </a:r>
            <a:endParaRPr sz="450">
              <a:latin typeface="Arial"/>
              <a:cs typeface="Arial"/>
            </a:endParaRPr>
          </a:p>
        </p:txBody>
      </p:sp>
      <p:sp>
        <p:nvSpPr>
          <p:cNvPr id="181" name="object 181"/>
          <p:cNvSpPr txBox="1"/>
          <p:nvPr/>
        </p:nvSpPr>
        <p:spPr>
          <a:xfrm rot="3360000">
            <a:off x="14138903" y="5096157"/>
            <a:ext cx="402958" cy="64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9"/>
              </a:lnSpc>
            </a:pPr>
            <a:r>
              <a:rPr sz="500" dirty="0">
                <a:solidFill>
                  <a:srgbClr val="7F7F7F"/>
                </a:solidFill>
                <a:latin typeface="Arial"/>
                <a:cs typeface="Arial"/>
              </a:rPr>
              <a:t>ARD</a:t>
            </a:r>
            <a:r>
              <a:rPr sz="500" spc="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7F7F7F"/>
                </a:solidFill>
                <a:latin typeface="Arial"/>
                <a:cs typeface="Arial"/>
              </a:rPr>
              <a:t>ÁLAINN</a:t>
            </a:r>
            <a:endParaRPr sz="500">
              <a:latin typeface="Arial"/>
              <a:cs typeface="Arial"/>
            </a:endParaRPr>
          </a:p>
        </p:txBody>
      </p:sp>
      <p:sp>
        <p:nvSpPr>
          <p:cNvPr id="182" name="object 182"/>
          <p:cNvSpPr txBox="1"/>
          <p:nvPr/>
        </p:nvSpPr>
        <p:spPr>
          <a:xfrm rot="18960000">
            <a:off x="5290759" y="6088304"/>
            <a:ext cx="426115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dirty="0">
                <a:solidFill>
                  <a:srgbClr val="7F7F7F"/>
                </a:solidFill>
                <a:latin typeface="Arial"/>
                <a:cs typeface="Arial"/>
              </a:rPr>
              <a:t>ST</a:t>
            </a:r>
            <a:r>
              <a:rPr sz="450" spc="7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7F7F7F"/>
                </a:solidFill>
                <a:latin typeface="Arial"/>
                <a:cs typeface="Arial"/>
              </a:rPr>
              <a:t>MARY'S</a:t>
            </a:r>
            <a:r>
              <a:rPr sz="450" spc="8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75" spc="-37" baseline="6172" dirty="0">
                <a:solidFill>
                  <a:srgbClr val="7F7F7F"/>
                </a:solidFill>
                <a:latin typeface="Arial"/>
                <a:cs typeface="Arial"/>
              </a:rPr>
              <a:t>CL</a:t>
            </a:r>
            <a:endParaRPr sz="675" baseline="6172">
              <a:latin typeface="Arial"/>
              <a:cs typeface="Arial"/>
            </a:endParaRPr>
          </a:p>
        </p:txBody>
      </p:sp>
      <p:sp>
        <p:nvSpPr>
          <p:cNvPr id="183" name="object 183"/>
          <p:cNvSpPr txBox="1"/>
          <p:nvPr/>
        </p:nvSpPr>
        <p:spPr>
          <a:xfrm rot="2820000">
            <a:off x="6843909" y="5960579"/>
            <a:ext cx="366527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dirty="0">
                <a:solidFill>
                  <a:srgbClr val="7F7F7F"/>
                </a:solidFill>
                <a:latin typeface="Arial"/>
                <a:cs typeface="Arial"/>
              </a:rPr>
              <a:t>CHURCH</a:t>
            </a:r>
            <a:r>
              <a:rPr sz="450" spc="11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450" spc="-25" dirty="0">
                <a:solidFill>
                  <a:srgbClr val="7F7F7F"/>
                </a:solidFill>
                <a:latin typeface="Arial"/>
                <a:cs typeface="Arial"/>
              </a:rPr>
              <a:t>LN</a:t>
            </a:r>
            <a:endParaRPr sz="450">
              <a:latin typeface="Arial"/>
              <a:cs typeface="Arial"/>
            </a:endParaRPr>
          </a:p>
        </p:txBody>
      </p:sp>
      <p:sp>
        <p:nvSpPr>
          <p:cNvPr id="184" name="object 184"/>
          <p:cNvSpPr txBox="1"/>
          <p:nvPr/>
        </p:nvSpPr>
        <p:spPr>
          <a:xfrm rot="19200000">
            <a:off x="6131856" y="7575235"/>
            <a:ext cx="275987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0"/>
              </a:lnSpc>
            </a:pPr>
            <a:r>
              <a:rPr sz="500" dirty="0">
                <a:solidFill>
                  <a:srgbClr val="7F7F7F"/>
                </a:solidFill>
                <a:latin typeface="Arial"/>
                <a:cs typeface="Arial"/>
              </a:rPr>
              <a:t>MAIN</a:t>
            </a:r>
            <a:r>
              <a:rPr sz="500" spc="2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500" spc="-25" dirty="0">
                <a:solidFill>
                  <a:srgbClr val="7F7F7F"/>
                </a:solidFill>
                <a:latin typeface="Arial"/>
                <a:cs typeface="Arial"/>
              </a:rPr>
              <a:t>ST</a:t>
            </a:r>
            <a:endParaRPr sz="500">
              <a:latin typeface="Arial"/>
              <a:cs typeface="Arial"/>
            </a:endParaRPr>
          </a:p>
        </p:txBody>
      </p:sp>
      <p:sp>
        <p:nvSpPr>
          <p:cNvPr id="185" name="object 185"/>
          <p:cNvSpPr txBox="1"/>
          <p:nvPr/>
        </p:nvSpPr>
        <p:spPr>
          <a:xfrm rot="18060000">
            <a:off x="5677519" y="12210733"/>
            <a:ext cx="362304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0"/>
              </a:lnSpc>
            </a:pPr>
            <a:r>
              <a:rPr sz="500" dirty="0">
                <a:solidFill>
                  <a:srgbClr val="7F7F7F"/>
                </a:solidFill>
                <a:latin typeface="Arial"/>
                <a:cs typeface="Arial"/>
              </a:rPr>
              <a:t>BRIDGE</a:t>
            </a:r>
            <a:r>
              <a:rPr sz="500" spc="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500" spc="-25" dirty="0">
                <a:solidFill>
                  <a:srgbClr val="7F7F7F"/>
                </a:solidFill>
                <a:latin typeface="Arial"/>
                <a:cs typeface="Arial"/>
              </a:rPr>
              <a:t>ST</a:t>
            </a:r>
            <a:endParaRPr sz="500">
              <a:latin typeface="Arial"/>
              <a:cs typeface="Arial"/>
            </a:endParaRPr>
          </a:p>
        </p:txBody>
      </p:sp>
      <p:sp>
        <p:nvSpPr>
          <p:cNvPr id="186" name="object 186"/>
          <p:cNvSpPr txBox="1"/>
          <p:nvPr/>
        </p:nvSpPr>
        <p:spPr>
          <a:xfrm rot="2940000">
            <a:off x="2974857" y="11519774"/>
            <a:ext cx="474038" cy="52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9"/>
              </a:lnSpc>
            </a:pPr>
            <a:r>
              <a:rPr sz="400" dirty="0">
                <a:solidFill>
                  <a:srgbClr val="7F7F7F"/>
                </a:solidFill>
                <a:latin typeface="Arial"/>
                <a:cs typeface="Arial"/>
              </a:rPr>
              <a:t>ST</a:t>
            </a:r>
            <a:r>
              <a:rPr sz="400" spc="2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400" dirty="0">
                <a:solidFill>
                  <a:srgbClr val="7F7F7F"/>
                </a:solidFill>
                <a:latin typeface="Arial"/>
                <a:cs typeface="Arial"/>
              </a:rPr>
              <a:t>GEORGE'S</a:t>
            </a:r>
            <a:r>
              <a:rPr sz="400" spc="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400" spc="-25" dirty="0">
                <a:solidFill>
                  <a:srgbClr val="7F7F7F"/>
                </a:solidFill>
                <a:latin typeface="Arial"/>
                <a:cs typeface="Arial"/>
              </a:rPr>
              <a:t>TCE</a:t>
            </a:r>
            <a:endParaRPr sz="400">
              <a:latin typeface="Arial"/>
              <a:cs typeface="Arial"/>
            </a:endParaRPr>
          </a:p>
        </p:txBody>
      </p:sp>
      <p:sp>
        <p:nvSpPr>
          <p:cNvPr id="187" name="object 187"/>
          <p:cNvSpPr txBox="1"/>
          <p:nvPr/>
        </p:nvSpPr>
        <p:spPr>
          <a:xfrm rot="16800000">
            <a:off x="9919599" y="4096440"/>
            <a:ext cx="475146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0"/>
              </a:lnSpc>
            </a:pPr>
            <a:r>
              <a:rPr sz="500" dirty="0">
                <a:solidFill>
                  <a:srgbClr val="7F7F7F"/>
                </a:solidFill>
                <a:latin typeface="Arial"/>
                <a:cs typeface="Arial"/>
              </a:rPr>
              <a:t>LEITRIM</a:t>
            </a:r>
            <a:r>
              <a:rPr sz="500" spc="7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750" spc="-30" baseline="5555" dirty="0">
                <a:solidFill>
                  <a:srgbClr val="7F7F7F"/>
                </a:solidFill>
                <a:latin typeface="Arial"/>
                <a:cs typeface="Arial"/>
              </a:rPr>
              <a:t>ROAD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188" name="object 188"/>
          <p:cNvSpPr txBox="1"/>
          <p:nvPr/>
        </p:nvSpPr>
        <p:spPr>
          <a:xfrm rot="4620000">
            <a:off x="8831279" y="5112295"/>
            <a:ext cx="403584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0"/>
              </a:lnSpc>
            </a:pPr>
            <a:r>
              <a:rPr sz="500" dirty="0">
                <a:solidFill>
                  <a:srgbClr val="7F7F7F"/>
                </a:solidFill>
                <a:latin typeface="Arial"/>
                <a:cs typeface="Arial"/>
              </a:rPr>
              <a:t>PRIEST'S</a:t>
            </a:r>
            <a:r>
              <a:rPr sz="500" spc="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500" spc="-25" dirty="0">
                <a:solidFill>
                  <a:srgbClr val="7F7F7F"/>
                </a:solidFill>
                <a:latin typeface="Arial"/>
                <a:cs typeface="Arial"/>
              </a:rPr>
              <a:t>LN</a:t>
            </a:r>
            <a:endParaRPr sz="500">
              <a:latin typeface="Arial"/>
              <a:cs typeface="Arial"/>
            </a:endParaRPr>
          </a:p>
        </p:txBody>
      </p:sp>
      <p:sp>
        <p:nvSpPr>
          <p:cNvPr id="189" name="object 189"/>
          <p:cNvSpPr txBox="1"/>
          <p:nvPr/>
        </p:nvSpPr>
        <p:spPr>
          <a:xfrm rot="21420000">
            <a:off x="10117219" y="5269344"/>
            <a:ext cx="275987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0"/>
              </a:lnSpc>
            </a:pPr>
            <a:r>
              <a:rPr sz="500" dirty="0">
                <a:solidFill>
                  <a:srgbClr val="7F7F7F"/>
                </a:solidFill>
                <a:latin typeface="Arial"/>
                <a:cs typeface="Arial"/>
              </a:rPr>
              <a:t>MAIN</a:t>
            </a:r>
            <a:r>
              <a:rPr sz="500" spc="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500" spc="-25" dirty="0">
                <a:solidFill>
                  <a:srgbClr val="7F7F7F"/>
                </a:solidFill>
                <a:latin typeface="Arial"/>
                <a:cs typeface="Arial"/>
              </a:rPr>
              <a:t>ST</a:t>
            </a:r>
            <a:endParaRPr sz="500">
              <a:latin typeface="Arial"/>
              <a:cs typeface="Arial"/>
            </a:endParaRPr>
          </a:p>
        </p:txBody>
      </p:sp>
      <p:sp>
        <p:nvSpPr>
          <p:cNvPr id="190" name="object 190"/>
          <p:cNvSpPr txBox="1"/>
          <p:nvPr/>
        </p:nvSpPr>
        <p:spPr>
          <a:xfrm rot="21180000">
            <a:off x="9363736" y="5333061"/>
            <a:ext cx="448750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0"/>
              </a:lnSpc>
            </a:pPr>
            <a:r>
              <a:rPr sz="500" dirty="0">
                <a:solidFill>
                  <a:srgbClr val="7F7F7F"/>
                </a:solidFill>
                <a:latin typeface="Arial"/>
                <a:cs typeface="Arial"/>
              </a:rPr>
              <a:t>MAIN</a:t>
            </a:r>
            <a:r>
              <a:rPr sz="500" spc="2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7F7F7F"/>
                </a:solidFill>
                <a:latin typeface="Arial"/>
                <a:cs typeface="Arial"/>
              </a:rPr>
              <a:t>STREET</a:t>
            </a:r>
            <a:endParaRPr sz="500">
              <a:latin typeface="Arial"/>
              <a:cs typeface="Arial"/>
            </a:endParaRPr>
          </a:p>
        </p:txBody>
      </p:sp>
      <p:sp>
        <p:nvSpPr>
          <p:cNvPr id="191" name="object 191"/>
          <p:cNvSpPr txBox="1"/>
          <p:nvPr/>
        </p:nvSpPr>
        <p:spPr>
          <a:xfrm rot="2580000">
            <a:off x="13437041" y="9398906"/>
            <a:ext cx="583504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0"/>
              </a:lnSpc>
            </a:pPr>
            <a:r>
              <a:rPr sz="500" dirty="0">
                <a:solidFill>
                  <a:srgbClr val="7F7F7F"/>
                </a:solidFill>
                <a:latin typeface="Arial"/>
                <a:cs typeface="Arial"/>
              </a:rPr>
              <a:t>SHANNON</a:t>
            </a:r>
            <a:r>
              <a:rPr sz="500" spc="4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7F7F7F"/>
                </a:solidFill>
                <a:latin typeface="Arial"/>
                <a:cs typeface="Arial"/>
              </a:rPr>
              <a:t>LODGE</a:t>
            </a:r>
            <a:endParaRPr sz="500">
              <a:latin typeface="Arial"/>
              <a:cs typeface="Arial"/>
            </a:endParaRPr>
          </a:p>
        </p:txBody>
      </p:sp>
      <p:sp>
        <p:nvSpPr>
          <p:cNvPr id="192" name="object 192"/>
          <p:cNvSpPr txBox="1"/>
          <p:nvPr/>
        </p:nvSpPr>
        <p:spPr>
          <a:xfrm rot="4560000">
            <a:off x="10638548" y="7413405"/>
            <a:ext cx="347458" cy="52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9"/>
              </a:lnSpc>
            </a:pPr>
            <a:r>
              <a:rPr sz="400" dirty="0">
                <a:solidFill>
                  <a:srgbClr val="7F7F7F"/>
                </a:solidFill>
                <a:latin typeface="Arial"/>
                <a:cs typeface="Arial"/>
              </a:rPr>
              <a:t>SHANNON </a:t>
            </a:r>
            <a:r>
              <a:rPr sz="400" spc="-25" dirty="0">
                <a:solidFill>
                  <a:srgbClr val="7F7F7F"/>
                </a:solidFill>
                <a:latin typeface="Arial"/>
                <a:cs typeface="Arial"/>
              </a:rPr>
              <a:t>CT</a:t>
            </a:r>
            <a:endParaRPr sz="400">
              <a:latin typeface="Arial"/>
              <a:cs typeface="Arial"/>
            </a:endParaRPr>
          </a:p>
        </p:txBody>
      </p:sp>
      <p:sp>
        <p:nvSpPr>
          <p:cNvPr id="193" name="object 193"/>
          <p:cNvSpPr txBox="1"/>
          <p:nvPr/>
        </p:nvSpPr>
        <p:spPr>
          <a:xfrm rot="18180000">
            <a:off x="9784596" y="8905614"/>
            <a:ext cx="587289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0"/>
              </a:lnSpc>
            </a:pPr>
            <a:r>
              <a:rPr sz="500" dirty="0">
                <a:solidFill>
                  <a:srgbClr val="7F7F7F"/>
                </a:solidFill>
                <a:latin typeface="Arial"/>
                <a:cs typeface="Arial"/>
              </a:rPr>
              <a:t>SHANNON</a:t>
            </a:r>
            <a:r>
              <a:rPr sz="500" spc="4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750" spc="-15" baseline="5555" dirty="0">
                <a:solidFill>
                  <a:srgbClr val="7F7F7F"/>
                </a:solidFill>
                <a:latin typeface="Arial"/>
                <a:cs typeface="Arial"/>
              </a:rPr>
              <a:t>COURT</a:t>
            </a:r>
            <a:endParaRPr sz="750" baseline="5555">
              <a:latin typeface="Arial"/>
              <a:cs typeface="Arial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10916356" y="9127296"/>
            <a:ext cx="103505" cy="608965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dirty="0">
                <a:solidFill>
                  <a:srgbClr val="7F7F7F"/>
                </a:solidFill>
                <a:latin typeface="Arial"/>
                <a:cs typeface="Arial"/>
              </a:rPr>
              <a:t>SHANNON</a:t>
            </a:r>
            <a:r>
              <a:rPr sz="500" spc="4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7F7F7F"/>
                </a:solidFill>
                <a:latin typeface="Arial"/>
                <a:cs typeface="Arial"/>
              </a:rPr>
              <a:t>COURT</a:t>
            </a:r>
            <a:endParaRPr sz="500">
              <a:latin typeface="Arial"/>
              <a:cs typeface="Arial"/>
            </a:endParaRPr>
          </a:p>
        </p:txBody>
      </p:sp>
      <p:sp>
        <p:nvSpPr>
          <p:cNvPr id="195" name="object 195"/>
          <p:cNvSpPr txBox="1"/>
          <p:nvPr/>
        </p:nvSpPr>
        <p:spPr>
          <a:xfrm rot="19800000">
            <a:off x="11043295" y="4344689"/>
            <a:ext cx="412871" cy="52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9"/>
              </a:lnSpc>
            </a:pPr>
            <a:r>
              <a:rPr sz="400" spc="-10" dirty="0">
                <a:solidFill>
                  <a:srgbClr val="7F7F7F"/>
                </a:solidFill>
                <a:latin typeface="Arial"/>
                <a:cs typeface="Arial"/>
              </a:rPr>
              <a:t>SUMMERHAVEN</a:t>
            </a:r>
            <a:endParaRPr sz="400">
              <a:latin typeface="Arial"/>
              <a:cs typeface="Arial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8025229" y="10863198"/>
            <a:ext cx="100965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spc="-25" dirty="0">
                <a:solidFill>
                  <a:srgbClr val="7F7F7F"/>
                </a:solidFill>
                <a:latin typeface="Arial"/>
                <a:cs typeface="Arial"/>
              </a:rPr>
              <a:t>ES</a:t>
            </a:r>
            <a:endParaRPr sz="450">
              <a:latin typeface="Arial"/>
              <a:cs typeface="Arial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3146612" y="12710387"/>
            <a:ext cx="18478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10" dirty="0">
                <a:solidFill>
                  <a:srgbClr val="7F7F7F"/>
                </a:solidFill>
                <a:latin typeface="Arial"/>
                <a:cs typeface="Arial"/>
              </a:rPr>
              <a:t>Jetty</a:t>
            </a:r>
            <a:endParaRPr sz="600">
              <a:latin typeface="Arial"/>
              <a:cs typeface="Arial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4392324" y="12585540"/>
            <a:ext cx="110489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spc="-25" dirty="0">
                <a:solidFill>
                  <a:srgbClr val="7F7F7F"/>
                </a:solidFill>
                <a:latin typeface="Arial"/>
                <a:cs typeface="Arial"/>
              </a:rPr>
              <a:t>MP</a:t>
            </a:r>
            <a:endParaRPr sz="450">
              <a:latin typeface="Arial"/>
              <a:cs typeface="Arial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5293972" y="13094551"/>
            <a:ext cx="110489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spc="-25" dirty="0">
                <a:solidFill>
                  <a:srgbClr val="7F7F7F"/>
                </a:solidFill>
                <a:latin typeface="Arial"/>
                <a:cs typeface="Arial"/>
              </a:rPr>
              <a:t>MP</a:t>
            </a:r>
            <a:endParaRPr sz="450">
              <a:latin typeface="Arial"/>
              <a:cs typeface="Arial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5924418" y="13312120"/>
            <a:ext cx="151130" cy="222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515"/>
              </a:lnSpc>
              <a:spcBef>
                <a:spcPts val="95"/>
              </a:spcBef>
            </a:pPr>
            <a:r>
              <a:rPr sz="450" spc="-25" dirty="0">
                <a:solidFill>
                  <a:srgbClr val="7F7F7F"/>
                </a:solidFill>
                <a:latin typeface="Arial"/>
                <a:cs typeface="Arial"/>
              </a:rPr>
              <a:t>MP</a:t>
            </a:r>
            <a:endParaRPr sz="450">
              <a:latin typeface="Arial"/>
              <a:cs typeface="Arial"/>
            </a:endParaRPr>
          </a:p>
          <a:p>
            <a:pPr marL="21590" marR="5080" indent="12065">
              <a:lnSpc>
                <a:spcPts val="530"/>
              </a:lnSpc>
            </a:pPr>
            <a:r>
              <a:rPr sz="450" spc="-25" dirty="0">
                <a:solidFill>
                  <a:srgbClr val="7F7F7F"/>
                </a:solidFill>
                <a:latin typeface="Arial"/>
                <a:cs typeface="Arial"/>
              </a:rPr>
              <a:t>Car</a:t>
            </a:r>
            <a:r>
              <a:rPr sz="450" spc="5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450" spc="-20" dirty="0">
                <a:solidFill>
                  <a:srgbClr val="7F7F7F"/>
                </a:solidFill>
                <a:latin typeface="Arial"/>
                <a:cs typeface="Arial"/>
              </a:rPr>
              <a:t>Park</a:t>
            </a:r>
            <a:endParaRPr sz="450">
              <a:latin typeface="Arial"/>
              <a:cs typeface="Arial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14956083" y="13720314"/>
            <a:ext cx="18478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10" dirty="0">
                <a:solidFill>
                  <a:srgbClr val="7F7F7F"/>
                </a:solidFill>
                <a:latin typeface="Arial"/>
                <a:cs typeface="Arial"/>
              </a:rPr>
              <a:t>Jetty</a:t>
            </a:r>
            <a:endParaRPr sz="600">
              <a:latin typeface="Arial"/>
              <a:cs typeface="Arial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6543732" y="13615706"/>
            <a:ext cx="110489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spc="-25" dirty="0">
                <a:solidFill>
                  <a:srgbClr val="7F7F7F"/>
                </a:solidFill>
                <a:latin typeface="Arial"/>
                <a:cs typeface="Arial"/>
              </a:rPr>
              <a:t>MP</a:t>
            </a:r>
            <a:endParaRPr sz="450">
              <a:latin typeface="Arial"/>
              <a:cs typeface="Arial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4829486" y="13868060"/>
            <a:ext cx="93916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20" dirty="0">
                <a:solidFill>
                  <a:srgbClr val="7F7F7F"/>
                </a:solidFill>
                <a:latin typeface="Arial"/>
                <a:cs typeface="Arial"/>
              </a:rPr>
              <a:t>Carrick-on-</a:t>
            </a:r>
            <a:r>
              <a:rPr sz="600" spc="-10" dirty="0">
                <a:solidFill>
                  <a:srgbClr val="7F7F7F"/>
                </a:solidFill>
                <a:latin typeface="Arial"/>
                <a:cs typeface="Arial"/>
              </a:rPr>
              <a:t>Shannon</a:t>
            </a:r>
            <a:r>
              <a:rPr sz="600" spc="9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7F7F7F"/>
                </a:solidFill>
                <a:latin typeface="Arial"/>
                <a:cs typeface="Arial"/>
              </a:rPr>
              <a:t>Bridge</a:t>
            </a:r>
            <a:endParaRPr sz="600">
              <a:latin typeface="Arial"/>
              <a:cs typeface="Arial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9000750" y="9606355"/>
            <a:ext cx="100965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spc="-25" dirty="0">
                <a:solidFill>
                  <a:srgbClr val="7F7F7F"/>
                </a:solidFill>
                <a:latin typeface="Arial"/>
                <a:cs typeface="Arial"/>
              </a:rPr>
              <a:t>ES</a:t>
            </a:r>
            <a:endParaRPr sz="450">
              <a:latin typeface="Arial"/>
              <a:cs typeface="Arial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15465096" y="13514888"/>
            <a:ext cx="18478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10" dirty="0">
                <a:solidFill>
                  <a:srgbClr val="7F7F7F"/>
                </a:solidFill>
                <a:latin typeface="Arial"/>
                <a:cs typeface="Arial"/>
              </a:rPr>
              <a:t>Jetty</a:t>
            </a:r>
            <a:endParaRPr sz="600">
              <a:latin typeface="Arial"/>
              <a:cs typeface="Arial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10543976" y="12144329"/>
            <a:ext cx="100965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spc="-25" dirty="0">
                <a:solidFill>
                  <a:srgbClr val="7F7F7F"/>
                </a:solidFill>
                <a:latin typeface="Arial"/>
                <a:cs typeface="Arial"/>
              </a:rPr>
              <a:t>ES</a:t>
            </a:r>
            <a:endParaRPr sz="450">
              <a:latin typeface="Arial"/>
              <a:cs typeface="Arial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7339126" y="6370452"/>
            <a:ext cx="29019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dirty="0">
                <a:solidFill>
                  <a:srgbClr val="7F7F7F"/>
                </a:solidFill>
                <a:latin typeface="Arial"/>
                <a:cs typeface="Arial"/>
              </a:rPr>
              <a:t>Phone</a:t>
            </a:r>
            <a:r>
              <a:rPr sz="350" spc="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50" spc="-10" dirty="0">
                <a:solidFill>
                  <a:srgbClr val="7F7F7F"/>
                </a:solidFill>
                <a:latin typeface="Arial"/>
                <a:cs typeface="Arial"/>
              </a:rPr>
              <a:t>Kiosk</a:t>
            </a:r>
            <a:endParaRPr sz="350">
              <a:latin typeface="Arial"/>
              <a:cs typeface="Arial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4913479" y="12277212"/>
            <a:ext cx="29019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dirty="0">
                <a:solidFill>
                  <a:srgbClr val="7F7F7F"/>
                </a:solidFill>
                <a:latin typeface="Arial"/>
                <a:cs typeface="Arial"/>
              </a:rPr>
              <a:t>Phone</a:t>
            </a:r>
            <a:r>
              <a:rPr sz="350" spc="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50" spc="-10" dirty="0">
                <a:solidFill>
                  <a:srgbClr val="7F7F7F"/>
                </a:solidFill>
                <a:latin typeface="Arial"/>
                <a:cs typeface="Arial"/>
              </a:rPr>
              <a:t>Kiosk</a:t>
            </a:r>
            <a:endParaRPr sz="350">
              <a:latin typeface="Arial"/>
              <a:cs typeface="Arial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4758650" y="9844163"/>
            <a:ext cx="100965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spc="-25" dirty="0">
                <a:solidFill>
                  <a:srgbClr val="7F7F7F"/>
                </a:solidFill>
                <a:latin typeface="Arial"/>
                <a:cs typeface="Arial"/>
              </a:rPr>
              <a:t>ES</a:t>
            </a:r>
            <a:endParaRPr sz="450">
              <a:latin typeface="Arial"/>
              <a:cs typeface="Arial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3111193" y="11232560"/>
            <a:ext cx="189230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spc="-10" dirty="0">
                <a:solidFill>
                  <a:srgbClr val="7F7F7F"/>
                </a:solidFill>
                <a:latin typeface="Arial"/>
                <a:cs typeface="Arial"/>
              </a:rPr>
              <a:t>Statue</a:t>
            </a:r>
            <a:endParaRPr sz="450">
              <a:latin typeface="Arial"/>
              <a:cs typeface="Arial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2545513" y="11194106"/>
            <a:ext cx="100965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spc="-25" dirty="0">
                <a:solidFill>
                  <a:srgbClr val="7F7F7F"/>
                </a:solidFill>
                <a:latin typeface="Arial"/>
                <a:cs typeface="Arial"/>
              </a:rPr>
              <a:t>ES</a:t>
            </a:r>
            <a:endParaRPr sz="450">
              <a:latin typeface="Arial"/>
              <a:cs typeface="Arial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15671533" y="13411669"/>
            <a:ext cx="18478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10" dirty="0">
                <a:solidFill>
                  <a:srgbClr val="7F7F7F"/>
                </a:solidFill>
                <a:latin typeface="Arial"/>
                <a:cs typeface="Arial"/>
              </a:rPr>
              <a:t>Jetty</a:t>
            </a:r>
            <a:endParaRPr sz="600">
              <a:latin typeface="Arial"/>
              <a:cs typeface="Arial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4714124" y="12744416"/>
            <a:ext cx="110489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spc="-25" dirty="0">
                <a:solidFill>
                  <a:srgbClr val="7F7F7F"/>
                </a:solidFill>
                <a:latin typeface="Arial"/>
                <a:cs typeface="Arial"/>
              </a:rPr>
              <a:t>MP</a:t>
            </a:r>
            <a:endParaRPr sz="450">
              <a:latin typeface="Arial"/>
              <a:cs typeface="Arial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2209545" y="11447412"/>
            <a:ext cx="29019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dirty="0">
                <a:solidFill>
                  <a:srgbClr val="7F7F7F"/>
                </a:solidFill>
                <a:latin typeface="Arial"/>
                <a:cs typeface="Arial"/>
              </a:rPr>
              <a:t>Phone</a:t>
            </a:r>
            <a:r>
              <a:rPr sz="350" spc="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50" spc="-10" dirty="0">
                <a:solidFill>
                  <a:srgbClr val="7F7F7F"/>
                </a:solidFill>
                <a:latin typeface="Arial"/>
                <a:cs typeface="Arial"/>
              </a:rPr>
              <a:t>Kiosk</a:t>
            </a:r>
            <a:endParaRPr sz="350">
              <a:latin typeface="Arial"/>
              <a:cs typeface="Arial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232084" y="10620330"/>
            <a:ext cx="179705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spc="-10" dirty="0">
                <a:solidFill>
                  <a:srgbClr val="7F7F7F"/>
                </a:solidFill>
                <a:latin typeface="Arial"/>
                <a:cs typeface="Arial"/>
              </a:rPr>
              <a:t>house</a:t>
            </a:r>
            <a:endParaRPr sz="450">
              <a:latin typeface="Arial"/>
              <a:cs typeface="Arial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1576063" y="10688131"/>
            <a:ext cx="585470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spc="-10" dirty="0">
                <a:solidFill>
                  <a:srgbClr val="7F7F7F"/>
                </a:solidFill>
                <a:latin typeface="Arial"/>
                <a:cs typeface="Arial"/>
              </a:rPr>
              <a:t>Local</a:t>
            </a:r>
            <a:r>
              <a:rPr sz="450" spc="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7F7F7F"/>
                </a:solidFill>
                <a:latin typeface="Arial"/>
                <a:cs typeface="Arial"/>
              </a:rPr>
              <a:t>Government</a:t>
            </a:r>
            <a:r>
              <a:rPr sz="450" spc="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450" spc="-25" dirty="0">
                <a:solidFill>
                  <a:srgbClr val="7F7F7F"/>
                </a:solidFill>
                <a:latin typeface="Arial"/>
                <a:cs typeface="Arial"/>
              </a:rPr>
              <a:t>Bld</a:t>
            </a:r>
            <a:endParaRPr sz="450">
              <a:latin typeface="Arial"/>
              <a:cs typeface="Arial"/>
            </a:endParaRPr>
          </a:p>
        </p:txBody>
      </p:sp>
      <p:sp>
        <p:nvSpPr>
          <p:cNvPr id="217" name="object 217"/>
          <p:cNvSpPr txBox="1"/>
          <p:nvPr/>
        </p:nvSpPr>
        <p:spPr>
          <a:xfrm rot="3420000">
            <a:off x="643599" y="10979346"/>
            <a:ext cx="517515" cy="57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45"/>
              </a:lnSpc>
            </a:pPr>
            <a:r>
              <a:rPr sz="450" dirty="0">
                <a:solidFill>
                  <a:srgbClr val="7F7F7F"/>
                </a:solidFill>
                <a:latin typeface="Arial"/>
                <a:cs typeface="Arial"/>
              </a:rPr>
              <a:t>ST</a:t>
            </a:r>
            <a:r>
              <a:rPr sz="450" spc="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7F7F7F"/>
                </a:solidFill>
                <a:latin typeface="Arial"/>
                <a:cs typeface="Arial"/>
              </a:rPr>
              <a:t>GEORGE'S</a:t>
            </a:r>
            <a:r>
              <a:rPr sz="450" spc="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450" spc="-25" dirty="0">
                <a:solidFill>
                  <a:srgbClr val="7F7F7F"/>
                </a:solidFill>
                <a:latin typeface="Arial"/>
                <a:cs typeface="Arial"/>
              </a:rPr>
              <a:t>TCE</a:t>
            </a:r>
            <a:endParaRPr sz="450">
              <a:latin typeface="Arial"/>
              <a:cs typeface="Arial"/>
            </a:endParaRPr>
          </a:p>
        </p:txBody>
      </p:sp>
      <p:sp>
        <p:nvSpPr>
          <p:cNvPr id="218" name="object 218"/>
          <p:cNvSpPr txBox="1"/>
          <p:nvPr/>
        </p:nvSpPr>
        <p:spPr>
          <a:xfrm rot="20760000">
            <a:off x="1186508" y="13838548"/>
            <a:ext cx="625589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85"/>
              </a:lnSpc>
            </a:pPr>
            <a:r>
              <a:rPr sz="1150" spc="-10" dirty="0">
                <a:solidFill>
                  <a:srgbClr val="7F7F7F"/>
                </a:solidFill>
                <a:latin typeface="Arial"/>
                <a:cs typeface="Arial"/>
              </a:rPr>
              <a:t>Shannon</a:t>
            </a:r>
            <a:endParaRPr sz="1150">
              <a:latin typeface="Arial"/>
              <a:cs typeface="Arial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841386" y="9419144"/>
            <a:ext cx="248920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dirty="0">
                <a:solidFill>
                  <a:srgbClr val="7F7F7F"/>
                </a:solidFill>
                <a:latin typeface="Arial"/>
                <a:cs typeface="Arial"/>
              </a:rPr>
              <a:t>Car</a:t>
            </a:r>
            <a:r>
              <a:rPr sz="450" spc="-20" dirty="0">
                <a:solidFill>
                  <a:srgbClr val="7F7F7F"/>
                </a:solidFill>
                <a:latin typeface="Arial"/>
                <a:cs typeface="Arial"/>
              </a:rPr>
              <a:t> Park</a:t>
            </a:r>
            <a:endParaRPr sz="450">
              <a:latin typeface="Arial"/>
              <a:cs typeface="Arial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6656059" y="3417261"/>
            <a:ext cx="295910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spc="-10" dirty="0">
                <a:solidFill>
                  <a:srgbClr val="7F7F7F"/>
                </a:solidFill>
                <a:latin typeface="Arial"/>
                <a:cs typeface="Arial"/>
              </a:rPr>
              <a:t>Clubhouse</a:t>
            </a:r>
            <a:endParaRPr sz="450">
              <a:latin typeface="Arial"/>
              <a:cs typeface="Arial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3704197" y="1315438"/>
            <a:ext cx="295910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spc="-10" dirty="0">
                <a:solidFill>
                  <a:srgbClr val="7F7F7F"/>
                </a:solidFill>
                <a:latin typeface="Arial"/>
                <a:cs typeface="Arial"/>
              </a:rPr>
              <a:t>Clubhouse</a:t>
            </a:r>
            <a:endParaRPr sz="450">
              <a:latin typeface="Arial"/>
              <a:cs typeface="Arial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7627532" y="3584550"/>
            <a:ext cx="9144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1,7</a:t>
            </a:r>
            <a:endParaRPr sz="350">
              <a:latin typeface="Arial"/>
              <a:cs typeface="Arial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8079875" y="2842472"/>
            <a:ext cx="314960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spc="-10" dirty="0">
                <a:solidFill>
                  <a:srgbClr val="7F7F7F"/>
                </a:solidFill>
                <a:latin typeface="Arial"/>
                <a:cs typeface="Arial"/>
              </a:rPr>
              <a:t>Fire</a:t>
            </a:r>
            <a:r>
              <a:rPr sz="45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7F7F7F"/>
                </a:solidFill>
                <a:latin typeface="Arial"/>
                <a:cs typeface="Arial"/>
              </a:rPr>
              <a:t>Station</a:t>
            </a:r>
            <a:endParaRPr sz="450">
              <a:latin typeface="Arial"/>
              <a:cs typeface="Arial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7021373" y="863414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4</a:t>
            </a:r>
            <a:endParaRPr sz="350">
              <a:latin typeface="Arial"/>
              <a:cs typeface="Arial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6977860" y="774362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3</a:t>
            </a:r>
            <a:endParaRPr sz="350">
              <a:latin typeface="Arial"/>
              <a:cs typeface="Arial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6933334" y="685310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endParaRPr sz="350">
              <a:latin typeface="Arial"/>
              <a:cs typeface="Arial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6890832" y="595246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1</a:t>
            </a:r>
            <a:endParaRPr sz="350">
              <a:latin typeface="Arial"/>
              <a:cs typeface="Arial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10607729" y="2198176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3</a:t>
            </a:r>
            <a:endParaRPr sz="350">
              <a:latin typeface="Arial"/>
              <a:cs typeface="Arial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7065899" y="951453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5</a:t>
            </a:r>
            <a:endParaRPr sz="350">
              <a:latin typeface="Arial"/>
              <a:cs typeface="Arial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7109413" y="1041516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endParaRPr sz="350">
              <a:latin typeface="Arial"/>
              <a:cs typeface="Arial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7152927" y="1168011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7</a:t>
            </a:r>
            <a:endParaRPr sz="350">
              <a:latin typeface="Arial"/>
              <a:cs typeface="Arial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5844474" y="1828497"/>
            <a:ext cx="193040" cy="229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7145">
              <a:lnSpc>
                <a:spcPct val="100000"/>
              </a:lnSpc>
              <a:spcBef>
                <a:spcPts val="95"/>
              </a:spcBef>
            </a:pPr>
            <a:r>
              <a:rPr sz="450" spc="-10" dirty="0">
                <a:solidFill>
                  <a:srgbClr val="7F7F7F"/>
                </a:solidFill>
                <a:latin typeface="Arial"/>
                <a:cs typeface="Arial"/>
              </a:rPr>
              <a:t>Saint</a:t>
            </a:r>
            <a:r>
              <a:rPr sz="450" spc="5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7F7F7F"/>
                </a:solidFill>
                <a:latin typeface="Arial"/>
                <a:cs typeface="Arial"/>
              </a:rPr>
              <a:t>Mary's</a:t>
            </a:r>
            <a:r>
              <a:rPr sz="450" spc="5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7F7F7F"/>
                </a:solidFill>
                <a:latin typeface="Arial"/>
                <a:cs typeface="Arial"/>
              </a:rPr>
              <a:t>G.A.A.</a:t>
            </a:r>
            <a:endParaRPr sz="450">
              <a:latin typeface="Arial"/>
              <a:cs typeface="Arial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7364424" y="3635148"/>
            <a:ext cx="223520" cy="12953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44780">
              <a:lnSpc>
                <a:spcPts val="395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2,8</a:t>
            </a:r>
            <a:endParaRPr sz="350">
              <a:latin typeface="Arial"/>
              <a:cs typeface="Arial"/>
            </a:endParaRPr>
          </a:p>
          <a:p>
            <a:pPr marL="12700">
              <a:lnSpc>
                <a:spcPts val="395"/>
              </a:lnSpc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3,9</a:t>
            </a:r>
            <a:endParaRPr sz="350">
              <a:latin typeface="Arial"/>
              <a:cs typeface="Arial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10584454" y="2379316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4</a:t>
            </a:r>
            <a:endParaRPr sz="350">
              <a:latin typeface="Arial"/>
              <a:cs typeface="Arial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7286504" y="1399747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9</a:t>
            </a:r>
            <a:endParaRPr sz="350">
              <a:latin typeface="Arial"/>
              <a:cs typeface="Arial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7233883" y="1306648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8</a:t>
            </a:r>
            <a:endParaRPr sz="350">
              <a:latin typeface="Arial"/>
              <a:cs typeface="Arial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10563203" y="2527061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5</a:t>
            </a:r>
            <a:endParaRPr sz="350">
              <a:latin typeface="Arial"/>
              <a:cs typeface="Arial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10784820" y="1808575"/>
            <a:ext cx="9398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dirty="0">
                <a:solidFill>
                  <a:srgbClr val="7F7F7F"/>
                </a:solidFill>
                <a:latin typeface="Arial"/>
                <a:cs typeface="Arial"/>
              </a:rPr>
              <a:t>1-</a:t>
            </a: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endParaRPr sz="350">
              <a:latin typeface="Arial"/>
              <a:cs typeface="Arial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10638087" y="1950249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1</a:t>
            </a:r>
            <a:endParaRPr sz="350">
              <a:latin typeface="Arial"/>
              <a:cs typeface="Arial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10624932" y="2081802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endParaRPr sz="350">
              <a:latin typeface="Arial"/>
              <a:cs typeface="Arial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11312047" y="3067443"/>
            <a:ext cx="202565" cy="1206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3825">
              <a:lnSpc>
                <a:spcPts val="36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39,</a:t>
            </a:r>
            <a:endParaRPr sz="350">
              <a:latin typeface="Arial"/>
              <a:cs typeface="Arial"/>
            </a:endParaRPr>
          </a:p>
          <a:p>
            <a:pPr marL="12700">
              <a:lnSpc>
                <a:spcPts val="360"/>
              </a:lnSpc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37,</a:t>
            </a:r>
            <a:endParaRPr sz="350">
              <a:latin typeface="Arial"/>
              <a:cs typeface="Arial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11745162" y="3230367"/>
            <a:ext cx="14605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dirty="0">
                <a:solidFill>
                  <a:srgbClr val="7F7F7F"/>
                </a:solidFill>
                <a:latin typeface="Arial"/>
                <a:cs typeface="Arial"/>
              </a:rPr>
              <a:t>41-</a:t>
            </a: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52</a:t>
            </a:r>
            <a:endParaRPr sz="350">
              <a:latin typeface="Arial"/>
              <a:cs typeface="Arial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11071101" y="3142327"/>
            <a:ext cx="46164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525" baseline="-39682" dirty="0">
                <a:solidFill>
                  <a:srgbClr val="7F7F7F"/>
                </a:solidFill>
                <a:latin typeface="Arial"/>
                <a:cs typeface="Arial"/>
              </a:rPr>
              <a:t>33,</a:t>
            </a:r>
            <a:r>
              <a:rPr sz="525" spc="322" baseline="-3968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50" dirty="0">
                <a:solidFill>
                  <a:srgbClr val="7F7F7F"/>
                </a:solidFill>
                <a:latin typeface="Arial"/>
                <a:cs typeface="Arial"/>
              </a:rPr>
              <a:t>35,</a:t>
            </a:r>
            <a:r>
              <a:rPr sz="350" spc="3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525" baseline="-23809" dirty="0">
                <a:solidFill>
                  <a:srgbClr val="7F7F7F"/>
                </a:solidFill>
                <a:latin typeface="Arial"/>
                <a:cs typeface="Arial"/>
              </a:rPr>
              <a:t>38</a:t>
            </a:r>
            <a:r>
              <a:rPr sz="525" spc="585" baseline="-2380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525" spc="-52" baseline="23809" dirty="0">
                <a:solidFill>
                  <a:srgbClr val="7F7F7F"/>
                </a:solidFill>
                <a:latin typeface="Arial"/>
                <a:cs typeface="Arial"/>
              </a:rPr>
              <a:t>40</a:t>
            </a:r>
            <a:endParaRPr sz="525" baseline="23809">
              <a:latin typeface="Arial"/>
              <a:cs typeface="Arial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10962823" y="3231379"/>
            <a:ext cx="347345" cy="1270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ts val="385"/>
              </a:lnSpc>
              <a:spcBef>
                <a:spcPts val="120"/>
              </a:spcBef>
            </a:pPr>
            <a:r>
              <a:rPr sz="525" baseline="15873" dirty="0">
                <a:solidFill>
                  <a:srgbClr val="7F7F7F"/>
                </a:solidFill>
                <a:latin typeface="Arial"/>
                <a:cs typeface="Arial"/>
              </a:rPr>
              <a:t>31,</a:t>
            </a:r>
            <a:r>
              <a:rPr sz="525" spc="457" baseline="15873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50" dirty="0">
                <a:solidFill>
                  <a:srgbClr val="7F7F7F"/>
                </a:solidFill>
                <a:latin typeface="Arial"/>
                <a:cs typeface="Arial"/>
              </a:rPr>
              <a:t>34</a:t>
            </a:r>
            <a:r>
              <a:rPr sz="350" spc="3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525" spc="-37" baseline="39682" dirty="0">
                <a:solidFill>
                  <a:srgbClr val="7F7F7F"/>
                </a:solidFill>
                <a:latin typeface="Arial"/>
                <a:cs typeface="Arial"/>
              </a:rPr>
              <a:t>36</a:t>
            </a:r>
            <a:endParaRPr sz="525" baseline="39682">
              <a:latin typeface="Arial"/>
              <a:cs typeface="Arial"/>
            </a:endParaRPr>
          </a:p>
          <a:p>
            <a:pPr marL="43815">
              <a:lnSpc>
                <a:spcPts val="385"/>
              </a:lnSpc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32</a:t>
            </a:r>
            <a:endParaRPr sz="350">
              <a:latin typeface="Arial"/>
              <a:cs typeface="Arial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10496414" y="2661650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endParaRPr sz="350">
              <a:latin typeface="Arial"/>
              <a:cs typeface="Arial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15234370" y="3247449"/>
            <a:ext cx="133985" cy="15303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175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3</a:t>
            </a:r>
            <a:endParaRPr sz="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endParaRPr sz="350">
              <a:latin typeface="Arial"/>
              <a:cs typeface="Arial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15054243" y="3512702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1</a:t>
            </a:r>
            <a:endParaRPr sz="350">
              <a:latin typeface="Arial"/>
              <a:cs typeface="Arial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10873872" y="3520797"/>
            <a:ext cx="7810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30</a:t>
            </a:r>
            <a:endParaRPr sz="350">
              <a:latin typeface="Arial"/>
              <a:cs typeface="Arial"/>
            </a:endParaRPr>
          </a:p>
        </p:txBody>
      </p:sp>
      <p:sp>
        <p:nvSpPr>
          <p:cNvPr id="249" name="object 249"/>
          <p:cNvSpPr txBox="1"/>
          <p:nvPr/>
        </p:nvSpPr>
        <p:spPr>
          <a:xfrm>
            <a:off x="10468080" y="2812431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7</a:t>
            </a:r>
            <a:endParaRPr sz="350">
              <a:latin typeface="Arial"/>
              <a:cs typeface="Arial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10909290" y="3618957"/>
            <a:ext cx="149860" cy="275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76835" algn="r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29</a:t>
            </a:r>
            <a:endParaRPr sz="350">
              <a:latin typeface="Arial"/>
              <a:cs typeface="Arial"/>
            </a:endParaRPr>
          </a:p>
          <a:p>
            <a:pPr marR="41910" algn="r">
              <a:lnSpc>
                <a:spcPct val="100000"/>
              </a:lnSpc>
              <a:spcBef>
                <a:spcPts val="33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28</a:t>
            </a:r>
            <a:endParaRPr sz="3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35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27</a:t>
            </a:r>
            <a:endParaRPr sz="350">
              <a:latin typeface="Arial"/>
              <a:cs typeface="Arial"/>
            </a:endParaRPr>
          </a:p>
        </p:txBody>
      </p:sp>
      <p:sp>
        <p:nvSpPr>
          <p:cNvPr id="251" name="object 251"/>
          <p:cNvSpPr txBox="1"/>
          <p:nvPr/>
        </p:nvSpPr>
        <p:spPr>
          <a:xfrm>
            <a:off x="15868863" y="3574431"/>
            <a:ext cx="52069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50" dirty="0">
                <a:solidFill>
                  <a:srgbClr val="7F7F7F"/>
                </a:solidFill>
                <a:latin typeface="Arial"/>
                <a:cs typeface="Arial"/>
              </a:rPr>
              <a:t>1</a:t>
            </a:r>
            <a:endParaRPr sz="350">
              <a:latin typeface="Arial"/>
              <a:cs typeface="Arial"/>
            </a:endParaRPr>
          </a:p>
        </p:txBody>
      </p:sp>
      <p:sp>
        <p:nvSpPr>
          <p:cNvPr id="252" name="object 252"/>
          <p:cNvSpPr txBox="1"/>
          <p:nvPr/>
        </p:nvSpPr>
        <p:spPr>
          <a:xfrm>
            <a:off x="15790944" y="3633124"/>
            <a:ext cx="7810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13</a:t>
            </a:r>
            <a:endParaRPr sz="350">
              <a:latin typeface="Arial"/>
              <a:cs typeface="Arial"/>
            </a:endParaRPr>
          </a:p>
        </p:txBody>
      </p:sp>
      <p:sp>
        <p:nvSpPr>
          <p:cNvPr id="253" name="object 253"/>
          <p:cNvSpPr txBox="1"/>
          <p:nvPr/>
        </p:nvSpPr>
        <p:spPr>
          <a:xfrm>
            <a:off x="15658379" y="3722176"/>
            <a:ext cx="7810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14</a:t>
            </a:r>
            <a:endParaRPr sz="350">
              <a:latin typeface="Arial"/>
              <a:cs typeface="Arial"/>
            </a:endParaRPr>
          </a:p>
        </p:txBody>
      </p:sp>
      <p:sp>
        <p:nvSpPr>
          <p:cNvPr id="254" name="object 254"/>
          <p:cNvSpPr txBox="1"/>
          <p:nvPr/>
        </p:nvSpPr>
        <p:spPr>
          <a:xfrm>
            <a:off x="7316863" y="1457308"/>
            <a:ext cx="254000" cy="47180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R="180975" algn="r">
              <a:lnSpc>
                <a:spcPct val="100000"/>
              </a:lnSpc>
              <a:spcBef>
                <a:spcPts val="375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10</a:t>
            </a:r>
            <a:endParaRPr sz="350">
              <a:latin typeface="Arial"/>
              <a:cs typeface="Arial"/>
            </a:endParaRPr>
          </a:p>
          <a:p>
            <a:pPr marR="133985" algn="r">
              <a:lnSpc>
                <a:spcPct val="100000"/>
              </a:lnSpc>
              <a:spcBef>
                <a:spcPts val="28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11</a:t>
            </a:r>
            <a:endParaRPr sz="350">
              <a:latin typeface="Arial"/>
              <a:cs typeface="Arial"/>
            </a:endParaRPr>
          </a:p>
          <a:p>
            <a:pPr marR="93980" algn="r">
              <a:lnSpc>
                <a:spcPct val="100000"/>
              </a:lnSpc>
              <a:spcBef>
                <a:spcPts val="275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12</a:t>
            </a:r>
            <a:endParaRPr sz="350">
              <a:latin typeface="Arial"/>
              <a:cs typeface="Arial"/>
            </a:endParaRPr>
          </a:p>
          <a:p>
            <a:pPr marR="49530" algn="r">
              <a:lnSpc>
                <a:spcPct val="100000"/>
              </a:lnSpc>
              <a:spcBef>
                <a:spcPts val="28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13</a:t>
            </a:r>
            <a:endParaRPr sz="3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300"/>
              </a:spcBef>
            </a:pPr>
            <a:r>
              <a:rPr sz="350" spc="-25" dirty="0">
                <a:solidFill>
                  <a:srgbClr val="7F7F7F"/>
                </a:solidFill>
                <a:latin typeface="Arial"/>
                <a:cs typeface="Arial"/>
              </a:rPr>
              <a:t>14</a:t>
            </a:r>
            <a:endParaRPr sz="350">
              <a:latin typeface="Arial"/>
              <a:cs typeface="Arial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7220728" y="3219930"/>
            <a:ext cx="248920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dirty="0">
                <a:solidFill>
                  <a:srgbClr val="7F7F7F"/>
                </a:solidFill>
                <a:latin typeface="Arial"/>
                <a:cs typeface="Arial"/>
              </a:rPr>
              <a:t>Car</a:t>
            </a:r>
            <a:r>
              <a:rPr sz="450" spc="-20" dirty="0">
                <a:solidFill>
                  <a:srgbClr val="7F7F7F"/>
                </a:solidFill>
                <a:latin typeface="Arial"/>
                <a:cs typeface="Arial"/>
              </a:rPr>
              <a:t> Park</a:t>
            </a:r>
            <a:endParaRPr sz="450">
              <a:latin typeface="Arial"/>
              <a:cs typeface="Arial"/>
            </a:endParaRPr>
          </a:p>
        </p:txBody>
      </p:sp>
      <p:sp>
        <p:nvSpPr>
          <p:cNvPr id="256" name="object 256"/>
          <p:cNvSpPr txBox="1"/>
          <p:nvPr/>
        </p:nvSpPr>
        <p:spPr>
          <a:xfrm>
            <a:off x="8469476" y="3343388"/>
            <a:ext cx="248920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dirty="0">
                <a:solidFill>
                  <a:srgbClr val="7F7F7F"/>
                </a:solidFill>
                <a:latin typeface="Arial"/>
                <a:cs typeface="Arial"/>
              </a:rPr>
              <a:t>Car</a:t>
            </a:r>
            <a:r>
              <a:rPr sz="450" spc="-20" dirty="0">
                <a:solidFill>
                  <a:srgbClr val="7F7F7F"/>
                </a:solidFill>
                <a:latin typeface="Arial"/>
                <a:cs typeface="Arial"/>
              </a:rPr>
              <a:t> Park</a:t>
            </a:r>
            <a:endParaRPr sz="450">
              <a:latin typeface="Arial"/>
              <a:cs typeface="Arial"/>
            </a:endParaRPr>
          </a:p>
        </p:txBody>
      </p:sp>
      <p:sp>
        <p:nvSpPr>
          <p:cNvPr id="257" name="object 257"/>
          <p:cNvSpPr txBox="1"/>
          <p:nvPr/>
        </p:nvSpPr>
        <p:spPr>
          <a:xfrm rot="4080000">
            <a:off x="11235609" y="3549408"/>
            <a:ext cx="525501" cy="6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5"/>
              </a:lnSpc>
            </a:pPr>
            <a:r>
              <a:rPr sz="500" spc="-10" dirty="0">
                <a:solidFill>
                  <a:srgbClr val="7F7F7F"/>
                </a:solidFill>
                <a:latin typeface="Arial"/>
                <a:cs typeface="Arial"/>
              </a:rPr>
              <a:t>SUMMERHAVEN</a:t>
            </a:r>
            <a:endParaRPr sz="500">
              <a:latin typeface="Arial"/>
              <a:cs typeface="Arial"/>
            </a:endParaRPr>
          </a:p>
        </p:txBody>
      </p:sp>
      <p:sp>
        <p:nvSpPr>
          <p:cNvPr id="258" name="object 258"/>
          <p:cNvSpPr txBox="1"/>
          <p:nvPr/>
        </p:nvSpPr>
        <p:spPr>
          <a:xfrm rot="16740000">
            <a:off x="10326529" y="1382858"/>
            <a:ext cx="473889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0"/>
              </a:lnSpc>
            </a:pPr>
            <a:r>
              <a:rPr sz="500" dirty="0">
                <a:solidFill>
                  <a:srgbClr val="7F7F7F"/>
                </a:solidFill>
                <a:latin typeface="Arial"/>
                <a:cs typeface="Arial"/>
              </a:rPr>
              <a:t>LEITRIM</a:t>
            </a:r>
            <a:r>
              <a:rPr sz="500" spc="7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500" spc="-20" dirty="0">
                <a:solidFill>
                  <a:srgbClr val="7F7F7F"/>
                </a:solidFill>
                <a:latin typeface="Arial"/>
                <a:cs typeface="Arial"/>
              </a:rPr>
              <a:t>ROAD</a:t>
            </a:r>
            <a:endParaRPr sz="500">
              <a:latin typeface="Arial"/>
              <a:cs typeface="Arial"/>
            </a:endParaRPr>
          </a:p>
        </p:txBody>
      </p:sp>
      <p:sp>
        <p:nvSpPr>
          <p:cNvPr id="259" name="object 259"/>
          <p:cNvSpPr txBox="1"/>
          <p:nvPr/>
        </p:nvSpPr>
        <p:spPr>
          <a:xfrm rot="3060000">
            <a:off x="13691114" y="3505309"/>
            <a:ext cx="438076" cy="65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15"/>
              </a:lnSpc>
            </a:pPr>
            <a:r>
              <a:rPr sz="500" spc="-10" dirty="0">
                <a:solidFill>
                  <a:srgbClr val="7F7F7F"/>
                </a:solidFill>
                <a:latin typeface="Arial"/>
                <a:cs typeface="Arial"/>
              </a:rPr>
              <a:t>SUMMERHILL</a:t>
            </a:r>
            <a:endParaRPr sz="500">
              <a:latin typeface="Arial"/>
              <a:cs typeface="Arial"/>
            </a:endParaRPr>
          </a:p>
        </p:txBody>
      </p:sp>
      <p:sp>
        <p:nvSpPr>
          <p:cNvPr id="260" name="object 260"/>
          <p:cNvSpPr txBox="1"/>
          <p:nvPr/>
        </p:nvSpPr>
        <p:spPr>
          <a:xfrm rot="3780000">
            <a:off x="7214987" y="2647256"/>
            <a:ext cx="377299" cy="6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0"/>
              </a:lnSpc>
            </a:pPr>
            <a:r>
              <a:rPr sz="500" dirty="0">
                <a:solidFill>
                  <a:srgbClr val="7F7F7F"/>
                </a:solidFill>
                <a:latin typeface="Arial"/>
                <a:cs typeface="Arial"/>
              </a:rPr>
              <a:t>PARK</a:t>
            </a:r>
            <a:r>
              <a:rPr sz="500" spc="2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500" spc="-20" dirty="0">
                <a:solidFill>
                  <a:srgbClr val="7F7F7F"/>
                </a:solidFill>
                <a:latin typeface="Arial"/>
                <a:cs typeface="Arial"/>
              </a:rPr>
              <a:t>LANE</a:t>
            </a:r>
            <a:endParaRPr sz="500">
              <a:latin typeface="Arial"/>
              <a:cs typeface="Arial"/>
            </a:endParaRPr>
          </a:p>
        </p:txBody>
      </p:sp>
      <p:sp>
        <p:nvSpPr>
          <p:cNvPr id="261" name="object 261"/>
          <p:cNvSpPr txBox="1"/>
          <p:nvPr/>
        </p:nvSpPr>
        <p:spPr>
          <a:xfrm>
            <a:off x="2398780" y="256936"/>
            <a:ext cx="88265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spc="-25" dirty="0">
                <a:solidFill>
                  <a:srgbClr val="7F7F7F"/>
                </a:solidFill>
                <a:latin typeface="Arial"/>
                <a:cs typeface="Arial"/>
              </a:rPr>
              <a:t>Tk</a:t>
            </a:r>
            <a:endParaRPr sz="450">
              <a:latin typeface="Arial"/>
              <a:cs typeface="Arial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11738078" y="3650009"/>
            <a:ext cx="100965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spc="-25" dirty="0">
                <a:solidFill>
                  <a:srgbClr val="7F7F7F"/>
                </a:solidFill>
                <a:latin typeface="Arial"/>
                <a:cs typeface="Arial"/>
              </a:rPr>
              <a:t>ES</a:t>
            </a:r>
            <a:endParaRPr sz="450">
              <a:latin typeface="Arial"/>
              <a:cs typeface="Arial"/>
            </a:endParaRPr>
          </a:p>
        </p:txBody>
      </p:sp>
      <p:sp>
        <p:nvSpPr>
          <p:cNvPr id="263" name="object 263"/>
          <p:cNvSpPr txBox="1"/>
          <p:nvPr/>
        </p:nvSpPr>
        <p:spPr>
          <a:xfrm>
            <a:off x="3665743" y="1873400"/>
            <a:ext cx="18478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10" dirty="0">
                <a:solidFill>
                  <a:srgbClr val="7F7F7F"/>
                </a:solidFill>
                <a:latin typeface="Arial"/>
                <a:cs typeface="Arial"/>
              </a:rPr>
              <a:t>Jetty</a:t>
            </a:r>
            <a:endParaRPr sz="600">
              <a:latin typeface="Arial"/>
              <a:cs typeface="Arial"/>
            </a:endParaRPr>
          </a:p>
        </p:txBody>
      </p:sp>
      <p:sp>
        <p:nvSpPr>
          <p:cNvPr id="264" name="object 264"/>
          <p:cNvSpPr txBox="1"/>
          <p:nvPr/>
        </p:nvSpPr>
        <p:spPr>
          <a:xfrm>
            <a:off x="3831703" y="2300444"/>
            <a:ext cx="18478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10" dirty="0">
                <a:solidFill>
                  <a:srgbClr val="7F7F7F"/>
                </a:solidFill>
                <a:latin typeface="Arial"/>
                <a:cs typeface="Arial"/>
              </a:rPr>
              <a:t>Jetty</a:t>
            </a:r>
            <a:endParaRPr sz="600">
              <a:latin typeface="Arial"/>
              <a:cs typeface="Arial"/>
            </a:endParaRPr>
          </a:p>
        </p:txBody>
      </p:sp>
      <p:sp>
        <p:nvSpPr>
          <p:cNvPr id="265" name="object 265"/>
          <p:cNvSpPr txBox="1"/>
          <p:nvPr/>
        </p:nvSpPr>
        <p:spPr>
          <a:xfrm>
            <a:off x="7360377" y="1013181"/>
            <a:ext cx="261620" cy="13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5875">
              <a:lnSpc>
                <a:spcPct val="106200"/>
              </a:lnSpc>
              <a:spcBef>
                <a:spcPts val="95"/>
              </a:spcBef>
            </a:pPr>
            <a:r>
              <a:rPr sz="350" spc="-10" dirty="0">
                <a:solidFill>
                  <a:srgbClr val="7F7F7F"/>
                </a:solidFill>
                <a:latin typeface="Arial"/>
                <a:cs typeface="Arial"/>
              </a:rPr>
              <a:t>Electricity</a:t>
            </a:r>
            <a:r>
              <a:rPr sz="350" spc="5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50" spc="-10" dirty="0">
                <a:solidFill>
                  <a:srgbClr val="7F7F7F"/>
                </a:solidFill>
                <a:latin typeface="Arial"/>
                <a:cs typeface="Arial"/>
              </a:rPr>
              <a:t>Distribution</a:t>
            </a:r>
            <a:endParaRPr sz="350">
              <a:latin typeface="Arial"/>
              <a:cs typeface="Arial"/>
            </a:endParaRPr>
          </a:p>
        </p:txBody>
      </p:sp>
      <p:sp>
        <p:nvSpPr>
          <p:cNvPr id="266" name="object 266"/>
          <p:cNvSpPr txBox="1"/>
          <p:nvPr/>
        </p:nvSpPr>
        <p:spPr>
          <a:xfrm>
            <a:off x="12364477" y="3582168"/>
            <a:ext cx="34607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b="1" dirty="0">
                <a:solidFill>
                  <a:srgbClr val="F9F9F9"/>
                </a:solidFill>
                <a:latin typeface="Times New Roman"/>
                <a:cs typeface="Times New Roman"/>
              </a:rPr>
              <a:t>BOY'S</a:t>
            </a:r>
            <a:r>
              <a:rPr sz="500" b="1" spc="-20" dirty="0">
                <a:solidFill>
                  <a:srgbClr val="F9F9F9"/>
                </a:solidFill>
                <a:latin typeface="Times New Roman"/>
                <a:cs typeface="Times New Roman"/>
              </a:rPr>
              <a:t> N.S.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67" name="object 267"/>
          <p:cNvSpPr txBox="1"/>
          <p:nvPr/>
        </p:nvSpPr>
        <p:spPr>
          <a:xfrm rot="17760000">
            <a:off x="5597574" y="12958895"/>
            <a:ext cx="211870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10" dirty="0">
                <a:solidFill>
                  <a:srgbClr val="F9F9F9"/>
                </a:solidFill>
                <a:latin typeface="Times New Roman"/>
                <a:cs typeface="Times New Roman"/>
              </a:rPr>
              <a:t>Tourist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68" name="object 268"/>
          <p:cNvSpPr txBox="1"/>
          <p:nvPr/>
        </p:nvSpPr>
        <p:spPr>
          <a:xfrm rot="17760000">
            <a:off x="5660371" y="13001177"/>
            <a:ext cx="17830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10" dirty="0">
                <a:solidFill>
                  <a:srgbClr val="F9F9F9"/>
                </a:solidFill>
                <a:latin typeface="Times New Roman"/>
                <a:cs typeface="Times New Roman"/>
              </a:rPr>
              <a:t>Office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5959836" y="7410380"/>
            <a:ext cx="22542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b="1" spc="-10" dirty="0">
                <a:solidFill>
                  <a:srgbClr val="F9F9F9"/>
                </a:solidFill>
                <a:latin typeface="Times New Roman"/>
                <a:cs typeface="Times New Roman"/>
              </a:rPr>
              <a:t>BANK.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7411987" y="6935775"/>
            <a:ext cx="26797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b="1" spc="-10" dirty="0">
                <a:solidFill>
                  <a:srgbClr val="F9F9F9"/>
                </a:solidFill>
                <a:latin typeface="Times New Roman"/>
                <a:cs typeface="Times New Roman"/>
              </a:rPr>
              <a:t>HOTEL.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71" name="object 271"/>
          <p:cNvSpPr txBox="1"/>
          <p:nvPr/>
        </p:nvSpPr>
        <p:spPr>
          <a:xfrm>
            <a:off x="4356905" y="8613590"/>
            <a:ext cx="464184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b="1" dirty="0">
                <a:solidFill>
                  <a:srgbClr val="F9F9F9"/>
                </a:solidFill>
                <a:latin typeface="Times New Roman"/>
                <a:cs typeface="Times New Roman"/>
              </a:rPr>
              <a:t>POST </a:t>
            </a:r>
            <a:r>
              <a:rPr sz="500" b="1" spc="-10" dirty="0">
                <a:solidFill>
                  <a:srgbClr val="F9F9F9"/>
                </a:solidFill>
                <a:latin typeface="Times New Roman"/>
                <a:cs typeface="Times New Roman"/>
              </a:rPr>
              <a:t>OFFICE.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72" name="object 272"/>
          <p:cNvSpPr txBox="1"/>
          <p:nvPr/>
        </p:nvSpPr>
        <p:spPr>
          <a:xfrm rot="2700000">
            <a:off x="13439227" y="7948622"/>
            <a:ext cx="494593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b="1" dirty="0">
                <a:latin typeface="Times New Roman"/>
                <a:cs typeface="Times New Roman"/>
              </a:rPr>
              <a:t>BUS</a:t>
            </a:r>
            <a:r>
              <a:rPr sz="300" b="1" spc="30" dirty="0">
                <a:latin typeface="Times New Roman"/>
                <a:cs typeface="Times New Roman"/>
              </a:rPr>
              <a:t> </a:t>
            </a:r>
            <a:r>
              <a:rPr sz="300" b="1" dirty="0">
                <a:latin typeface="Times New Roman"/>
                <a:cs typeface="Times New Roman"/>
              </a:rPr>
              <a:t>ONLY</a:t>
            </a:r>
            <a:r>
              <a:rPr sz="300" b="1" spc="240" dirty="0">
                <a:latin typeface="Times New Roman"/>
                <a:cs typeface="Times New Roman"/>
              </a:rPr>
              <a:t>  </a:t>
            </a:r>
            <a:r>
              <a:rPr sz="450" b="1" baseline="9259" dirty="0">
                <a:latin typeface="Times New Roman"/>
                <a:cs typeface="Times New Roman"/>
              </a:rPr>
              <a:t>BUS</a:t>
            </a:r>
            <a:r>
              <a:rPr sz="450" b="1" spc="52" baseline="9259" dirty="0">
                <a:latin typeface="Times New Roman"/>
                <a:cs typeface="Times New Roman"/>
              </a:rPr>
              <a:t> </a:t>
            </a:r>
            <a:r>
              <a:rPr sz="450" b="1" spc="-30" baseline="9259" dirty="0">
                <a:latin typeface="Times New Roman"/>
                <a:cs typeface="Times New Roman"/>
              </a:rPr>
              <a:t>ONLY</a:t>
            </a:r>
            <a:endParaRPr sz="450" baseline="9259">
              <a:latin typeface="Times New Roman"/>
              <a:cs typeface="Times New Roman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11224007" y="1588624"/>
            <a:ext cx="59563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b="1" dirty="0">
                <a:solidFill>
                  <a:srgbClr val="F9F9F9"/>
                </a:solidFill>
                <a:latin typeface="Times New Roman"/>
                <a:cs typeface="Times New Roman"/>
              </a:rPr>
              <a:t>HEALTH</a:t>
            </a:r>
            <a:r>
              <a:rPr sz="500" b="1" spc="-25" dirty="0">
                <a:solidFill>
                  <a:srgbClr val="F9F9F9"/>
                </a:solidFill>
                <a:latin typeface="Times New Roman"/>
                <a:cs typeface="Times New Roman"/>
              </a:rPr>
              <a:t> </a:t>
            </a:r>
            <a:r>
              <a:rPr sz="500" b="1" spc="-10" dirty="0">
                <a:solidFill>
                  <a:srgbClr val="F9F9F9"/>
                </a:solidFill>
                <a:latin typeface="Times New Roman"/>
                <a:cs typeface="Times New Roman"/>
              </a:rPr>
              <a:t>CENTRE.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74" name="object 274"/>
          <p:cNvSpPr txBox="1"/>
          <p:nvPr/>
        </p:nvSpPr>
        <p:spPr>
          <a:xfrm>
            <a:off x="8054575" y="3073156"/>
            <a:ext cx="33337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b="1" dirty="0">
                <a:solidFill>
                  <a:srgbClr val="F9F9F9"/>
                </a:solidFill>
                <a:latin typeface="Times New Roman"/>
                <a:cs typeface="Times New Roman"/>
              </a:rPr>
              <a:t>FIRE</a:t>
            </a:r>
            <a:r>
              <a:rPr sz="500" b="1" spc="-15" dirty="0">
                <a:solidFill>
                  <a:srgbClr val="F9F9F9"/>
                </a:solidFill>
                <a:latin typeface="Times New Roman"/>
                <a:cs typeface="Times New Roman"/>
              </a:rPr>
              <a:t> </a:t>
            </a:r>
            <a:r>
              <a:rPr sz="500" b="1" spc="-20" dirty="0">
                <a:solidFill>
                  <a:srgbClr val="F9F9F9"/>
                </a:solidFill>
                <a:latin typeface="Times New Roman"/>
                <a:cs typeface="Times New Roman"/>
              </a:rPr>
              <a:t>STN.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75" name="object 275"/>
          <p:cNvSpPr txBox="1"/>
          <p:nvPr/>
        </p:nvSpPr>
        <p:spPr>
          <a:xfrm>
            <a:off x="9691913" y="2872790"/>
            <a:ext cx="366395" cy="16192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5240" marR="5080" indent="-3175">
              <a:lnSpc>
                <a:spcPct val="78400"/>
              </a:lnSpc>
              <a:spcBef>
                <a:spcPts val="229"/>
              </a:spcBef>
            </a:pPr>
            <a:r>
              <a:rPr sz="500" b="1" spc="-10" dirty="0">
                <a:solidFill>
                  <a:srgbClr val="F9F9F9"/>
                </a:solidFill>
                <a:latin typeface="Times New Roman"/>
                <a:cs typeface="Times New Roman"/>
              </a:rPr>
              <a:t>SOCIAL</a:t>
            </a:r>
            <a:r>
              <a:rPr sz="500" b="1" spc="500" dirty="0">
                <a:solidFill>
                  <a:srgbClr val="F9F9F9"/>
                </a:solidFill>
                <a:latin typeface="Times New Roman"/>
                <a:cs typeface="Times New Roman"/>
              </a:rPr>
              <a:t> </a:t>
            </a:r>
            <a:r>
              <a:rPr sz="500" b="1" spc="-10" dirty="0">
                <a:solidFill>
                  <a:srgbClr val="F9F9F9"/>
                </a:solidFill>
                <a:latin typeface="Times New Roman"/>
                <a:cs typeface="Times New Roman"/>
              </a:rPr>
              <a:t>WELFARE.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76" name="object 276"/>
          <p:cNvSpPr txBox="1"/>
          <p:nvPr/>
        </p:nvSpPr>
        <p:spPr>
          <a:xfrm rot="3660000">
            <a:off x="8131518" y="4498657"/>
            <a:ext cx="632544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750" b="1" baseline="5555" dirty="0">
                <a:solidFill>
                  <a:srgbClr val="F9F9F9"/>
                </a:solidFill>
                <a:latin typeface="Times New Roman"/>
                <a:cs typeface="Times New Roman"/>
              </a:rPr>
              <a:t>PARK</a:t>
            </a:r>
            <a:r>
              <a:rPr sz="750" b="1" spc="-30" baseline="5555" dirty="0">
                <a:solidFill>
                  <a:srgbClr val="F9F9F9"/>
                </a:solidFill>
                <a:latin typeface="Times New Roman"/>
                <a:cs typeface="Times New Roman"/>
              </a:rPr>
              <a:t> </a:t>
            </a:r>
            <a:r>
              <a:rPr sz="500" b="1" dirty="0">
                <a:solidFill>
                  <a:srgbClr val="F9F9F9"/>
                </a:solidFill>
                <a:latin typeface="Times New Roman"/>
                <a:cs typeface="Times New Roman"/>
              </a:rPr>
              <a:t>LANE</a:t>
            </a:r>
            <a:r>
              <a:rPr sz="500" b="1" spc="-15" dirty="0">
                <a:solidFill>
                  <a:srgbClr val="F9F9F9"/>
                </a:solidFill>
                <a:latin typeface="Times New Roman"/>
                <a:cs typeface="Times New Roman"/>
              </a:rPr>
              <a:t> </a:t>
            </a:r>
            <a:r>
              <a:rPr sz="500" b="1" spc="-10" dirty="0">
                <a:solidFill>
                  <a:srgbClr val="F9F9F9"/>
                </a:solidFill>
                <a:latin typeface="Times New Roman"/>
                <a:cs typeface="Times New Roman"/>
              </a:rPr>
              <a:t>HOUSE.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77" name="object 277"/>
          <p:cNvSpPr txBox="1"/>
          <p:nvPr/>
        </p:nvSpPr>
        <p:spPr>
          <a:xfrm rot="19380000">
            <a:off x="6745848" y="5005035"/>
            <a:ext cx="426489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dirty="0">
                <a:solidFill>
                  <a:srgbClr val="F9F9F9"/>
                </a:solidFill>
                <a:latin typeface="Times New Roman"/>
                <a:cs typeface="Times New Roman"/>
              </a:rPr>
              <a:t>St. </a:t>
            </a:r>
            <a:r>
              <a:rPr sz="500" b="1" spc="-10" dirty="0">
                <a:solidFill>
                  <a:srgbClr val="F9F9F9"/>
                </a:solidFill>
                <a:latin typeface="Times New Roman"/>
                <a:cs typeface="Times New Roman"/>
              </a:rPr>
              <a:t>GEORGE'S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78" name="object 278"/>
          <p:cNvSpPr txBox="1"/>
          <p:nvPr/>
        </p:nvSpPr>
        <p:spPr>
          <a:xfrm rot="19380000">
            <a:off x="6809050" y="5083388"/>
            <a:ext cx="303401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dirty="0">
                <a:solidFill>
                  <a:srgbClr val="F9F9F9"/>
                </a:solidFill>
                <a:latin typeface="Times New Roman"/>
                <a:cs typeface="Times New Roman"/>
              </a:rPr>
              <a:t>Ch</a:t>
            </a:r>
            <a:r>
              <a:rPr sz="500" b="1" spc="-10" dirty="0">
                <a:solidFill>
                  <a:srgbClr val="F9F9F9"/>
                </a:solidFill>
                <a:latin typeface="Times New Roman"/>
                <a:cs typeface="Times New Roman"/>
              </a:rPr>
              <a:t> </a:t>
            </a:r>
            <a:r>
              <a:rPr sz="500" b="1" dirty="0">
                <a:solidFill>
                  <a:srgbClr val="F9F9F9"/>
                </a:solidFill>
                <a:latin typeface="Times New Roman"/>
                <a:cs typeface="Times New Roman"/>
              </a:rPr>
              <a:t>of</a:t>
            </a:r>
            <a:r>
              <a:rPr sz="500" b="1" spc="-5" dirty="0">
                <a:solidFill>
                  <a:srgbClr val="F9F9F9"/>
                </a:solidFill>
                <a:latin typeface="Times New Roman"/>
                <a:cs typeface="Times New Roman"/>
              </a:rPr>
              <a:t> </a:t>
            </a:r>
            <a:r>
              <a:rPr sz="500" b="1" spc="-20" dirty="0">
                <a:solidFill>
                  <a:srgbClr val="F9F9F9"/>
                </a:solidFill>
                <a:latin typeface="Times New Roman"/>
                <a:cs typeface="Times New Roman"/>
              </a:rPr>
              <a:t>IRL.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5799847" y="6495616"/>
            <a:ext cx="415925" cy="254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910">
              <a:lnSpc>
                <a:spcPts val="515"/>
              </a:lnSpc>
              <a:spcBef>
                <a:spcPts val="95"/>
              </a:spcBef>
            </a:pPr>
            <a:r>
              <a:rPr sz="450" dirty="0">
                <a:solidFill>
                  <a:srgbClr val="7F7F7F"/>
                </a:solidFill>
                <a:latin typeface="Arial"/>
                <a:cs typeface="Arial"/>
              </a:rPr>
              <a:t>Saint</a:t>
            </a:r>
            <a:r>
              <a:rPr sz="450" spc="-2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7F7F7F"/>
                </a:solidFill>
                <a:latin typeface="Arial"/>
                <a:cs typeface="Arial"/>
              </a:rPr>
              <a:t>Mary's</a:t>
            </a:r>
            <a:endParaRPr sz="450">
              <a:latin typeface="Arial"/>
              <a:cs typeface="Arial"/>
            </a:endParaRPr>
          </a:p>
          <a:p>
            <a:pPr marL="38100">
              <a:lnSpc>
                <a:spcPts val="575"/>
              </a:lnSpc>
            </a:pPr>
            <a:r>
              <a:rPr sz="500" b="1" spc="-80" dirty="0">
                <a:solidFill>
                  <a:srgbClr val="F9F9F9"/>
                </a:solidFill>
                <a:latin typeface="Times New Roman"/>
                <a:cs typeface="Times New Roman"/>
              </a:rPr>
              <a:t>St.</a:t>
            </a:r>
            <a:r>
              <a:rPr sz="450" spc="-80" dirty="0">
                <a:solidFill>
                  <a:srgbClr val="7F7F7F"/>
                </a:solidFill>
                <a:latin typeface="Arial"/>
                <a:cs typeface="Arial"/>
              </a:rPr>
              <a:t>C</a:t>
            </a:r>
            <a:r>
              <a:rPr sz="500" b="1" spc="-80" dirty="0">
                <a:solidFill>
                  <a:srgbClr val="F9F9F9"/>
                </a:solidFill>
                <a:latin typeface="Times New Roman"/>
                <a:cs typeface="Times New Roman"/>
              </a:rPr>
              <a:t>M</a:t>
            </a:r>
            <a:r>
              <a:rPr sz="450" spc="-80" dirty="0">
                <a:solidFill>
                  <a:srgbClr val="7F7F7F"/>
                </a:solidFill>
                <a:latin typeface="Arial"/>
                <a:cs typeface="Arial"/>
              </a:rPr>
              <a:t>ath</a:t>
            </a:r>
            <a:r>
              <a:rPr sz="500" b="1" spc="-80" dirty="0">
                <a:solidFill>
                  <a:srgbClr val="F9F9F9"/>
                </a:solidFill>
                <a:latin typeface="Times New Roman"/>
                <a:cs typeface="Times New Roman"/>
              </a:rPr>
              <a:t>A</a:t>
            </a:r>
            <a:r>
              <a:rPr sz="450" spc="-80" dirty="0">
                <a:solidFill>
                  <a:srgbClr val="7F7F7F"/>
                </a:solidFill>
                <a:latin typeface="Arial"/>
                <a:cs typeface="Arial"/>
              </a:rPr>
              <a:t>o</a:t>
            </a:r>
            <a:r>
              <a:rPr sz="500" b="1" spc="-80" dirty="0">
                <a:solidFill>
                  <a:srgbClr val="F9F9F9"/>
                </a:solidFill>
                <a:latin typeface="Times New Roman"/>
                <a:cs typeface="Times New Roman"/>
              </a:rPr>
              <a:t>R</a:t>
            </a:r>
            <a:r>
              <a:rPr sz="450" spc="-80" dirty="0">
                <a:solidFill>
                  <a:srgbClr val="7F7F7F"/>
                </a:solidFill>
                <a:latin typeface="Arial"/>
                <a:cs typeface="Arial"/>
              </a:rPr>
              <a:t>lic</a:t>
            </a:r>
            <a:r>
              <a:rPr sz="500" b="1" spc="-80" dirty="0">
                <a:solidFill>
                  <a:srgbClr val="F9F9F9"/>
                </a:solidFill>
                <a:latin typeface="Times New Roman"/>
                <a:cs typeface="Times New Roman"/>
              </a:rPr>
              <a:t>Y'S</a:t>
            </a:r>
            <a:endParaRPr sz="500">
              <a:latin typeface="Times New Roman"/>
              <a:cs typeface="Times New Roman"/>
            </a:endParaRPr>
          </a:p>
          <a:p>
            <a:pPr marL="81280">
              <a:lnSpc>
                <a:spcPct val="100000"/>
              </a:lnSpc>
              <a:spcBef>
                <a:spcPts val="114"/>
              </a:spcBef>
            </a:pPr>
            <a:r>
              <a:rPr sz="500" b="1" spc="-130" dirty="0">
                <a:solidFill>
                  <a:srgbClr val="F9F9F9"/>
                </a:solidFill>
                <a:latin typeface="Times New Roman"/>
                <a:cs typeface="Times New Roman"/>
              </a:rPr>
              <a:t>R</a:t>
            </a:r>
            <a:r>
              <a:rPr sz="675" spc="-195" baseline="24691" dirty="0">
                <a:solidFill>
                  <a:srgbClr val="7F7F7F"/>
                </a:solidFill>
                <a:latin typeface="Arial"/>
                <a:cs typeface="Arial"/>
              </a:rPr>
              <a:t>C</a:t>
            </a:r>
            <a:r>
              <a:rPr sz="500" b="1" spc="-130" dirty="0">
                <a:solidFill>
                  <a:srgbClr val="F9F9F9"/>
                </a:solidFill>
                <a:latin typeface="Times New Roman"/>
                <a:cs typeface="Times New Roman"/>
              </a:rPr>
              <a:t>.C</a:t>
            </a:r>
            <a:r>
              <a:rPr sz="675" spc="-195" baseline="24691" dirty="0">
                <a:solidFill>
                  <a:srgbClr val="7F7F7F"/>
                </a:solidFill>
                <a:latin typeface="Arial"/>
                <a:cs typeface="Arial"/>
              </a:rPr>
              <a:t>hu</a:t>
            </a:r>
            <a:r>
              <a:rPr sz="500" b="1" spc="-130" dirty="0">
                <a:solidFill>
                  <a:srgbClr val="F9F9F9"/>
                </a:solidFill>
                <a:latin typeface="Times New Roman"/>
                <a:cs typeface="Times New Roman"/>
              </a:rPr>
              <a:t>.</a:t>
            </a:r>
            <a:r>
              <a:rPr sz="500" b="1" spc="-50" dirty="0">
                <a:solidFill>
                  <a:srgbClr val="F9F9F9"/>
                </a:solidFill>
                <a:latin typeface="Times New Roman"/>
                <a:cs typeface="Times New Roman"/>
              </a:rPr>
              <a:t> </a:t>
            </a:r>
            <a:r>
              <a:rPr sz="675" spc="-15" baseline="24691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500" b="1" spc="-10" dirty="0">
                <a:solidFill>
                  <a:srgbClr val="F9F9F9"/>
                </a:solidFill>
                <a:latin typeface="Times New Roman"/>
                <a:cs typeface="Times New Roman"/>
              </a:rPr>
              <a:t>C</a:t>
            </a:r>
            <a:r>
              <a:rPr sz="675" spc="-15" baseline="24691" dirty="0">
                <a:solidFill>
                  <a:srgbClr val="7F7F7F"/>
                </a:solidFill>
                <a:latin typeface="Arial"/>
                <a:cs typeface="Arial"/>
              </a:rPr>
              <a:t>ch</a:t>
            </a:r>
            <a:r>
              <a:rPr sz="500" b="1" spc="-10" dirty="0">
                <a:solidFill>
                  <a:srgbClr val="F9F9F9"/>
                </a:solidFill>
                <a:latin typeface="Times New Roman"/>
                <a:cs typeface="Times New Roman"/>
              </a:rPr>
              <a:t>H.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80" name="object 280"/>
          <p:cNvSpPr txBox="1"/>
          <p:nvPr/>
        </p:nvSpPr>
        <p:spPr>
          <a:xfrm>
            <a:off x="2198413" y="9546609"/>
            <a:ext cx="38290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b="1" dirty="0">
                <a:solidFill>
                  <a:srgbClr val="F9F9F9"/>
                </a:solidFill>
                <a:latin typeface="Times New Roman"/>
                <a:cs typeface="Times New Roman"/>
              </a:rPr>
              <a:t>THE</a:t>
            </a:r>
            <a:r>
              <a:rPr sz="500" b="1" spc="-15" dirty="0">
                <a:solidFill>
                  <a:srgbClr val="F9F9F9"/>
                </a:solidFill>
                <a:latin typeface="Times New Roman"/>
                <a:cs typeface="Times New Roman"/>
              </a:rPr>
              <a:t> </a:t>
            </a:r>
            <a:r>
              <a:rPr sz="500" b="1" spc="-10" dirty="0">
                <a:solidFill>
                  <a:srgbClr val="F9F9F9"/>
                </a:solidFill>
                <a:latin typeface="Times New Roman"/>
                <a:cs typeface="Times New Roman"/>
              </a:rPr>
              <a:t>DOCK.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81" name="object 281"/>
          <p:cNvSpPr txBox="1"/>
          <p:nvPr/>
        </p:nvSpPr>
        <p:spPr>
          <a:xfrm>
            <a:off x="1660055" y="10665828"/>
            <a:ext cx="52070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b="1" spc="-10" dirty="0">
                <a:solidFill>
                  <a:srgbClr val="F9F9F9"/>
                </a:solidFill>
                <a:latin typeface="Times New Roman"/>
                <a:cs typeface="Times New Roman"/>
              </a:rPr>
              <a:t>CIVIC</a:t>
            </a:r>
            <a:r>
              <a:rPr sz="500" b="1" spc="15" dirty="0">
                <a:solidFill>
                  <a:srgbClr val="F9F9F9"/>
                </a:solidFill>
                <a:latin typeface="Times New Roman"/>
                <a:cs typeface="Times New Roman"/>
              </a:rPr>
              <a:t> </a:t>
            </a:r>
            <a:r>
              <a:rPr sz="500" b="1" spc="-10" dirty="0">
                <a:solidFill>
                  <a:srgbClr val="F9F9F9"/>
                </a:solidFill>
                <a:latin typeface="Times New Roman"/>
                <a:cs typeface="Times New Roman"/>
              </a:rPr>
              <a:t>OFFICES.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82" name="object 282"/>
          <p:cNvSpPr txBox="1"/>
          <p:nvPr/>
        </p:nvSpPr>
        <p:spPr>
          <a:xfrm>
            <a:off x="4222316" y="9511191"/>
            <a:ext cx="22542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b="1" spc="-10" dirty="0">
                <a:solidFill>
                  <a:srgbClr val="F9F9F9"/>
                </a:solidFill>
                <a:latin typeface="Times New Roman"/>
                <a:cs typeface="Times New Roman"/>
              </a:rPr>
              <a:t>BANK.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83" name="object 283"/>
          <p:cNvSpPr txBox="1"/>
          <p:nvPr/>
        </p:nvSpPr>
        <p:spPr>
          <a:xfrm>
            <a:off x="8745739" y="12410431"/>
            <a:ext cx="26797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b="1" spc="-10" dirty="0">
                <a:solidFill>
                  <a:srgbClr val="F9F9F9"/>
                </a:solidFill>
                <a:latin typeface="Times New Roman"/>
                <a:cs typeface="Times New Roman"/>
              </a:rPr>
              <a:t>HOTEL.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84" name="object 284"/>
          <p:cNvSpPr txBox="1"/>
          <p:nvPr/>
        </p:nvSpPr>
        <p:spPr>
          <a:xfrm>
            <a:off x="12081130" y="11963149"/>
            <a:ext cx="51054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b="1" dirty="0">
                <a:solidFill>
                  <a:srgbClr val="F9F9F9"/>
                </a:solidFill>
                <a:latin typeface="Times New Roman"/>
                <a:cs typeface="Times New Roman"/>
              </a:rPr>
              <a:t>GOV., </a:t>
            </a:r>
            <a:r>
              <a:rPr sz="500" b="1" spc="-10" dirty="0">
                <a:solidFill>
                  <a:srgbClr val="F9F9F9"/>
                </a:solidFill>
                <a:latin typeface="Times New Roman"/>
                <a:cs typeface="Times New Roman"/>
              </a:rPr>
              <a:t>OFFICES.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85" name="object 285"/>
          <p:cNvSpPr txBox="1"/>
          <p:nvPr/>
        </p:nvSpPr>
        <p:spPr>
          <a:xfrm>
            <a:off x="12108453" y="10644616"/>
            <a:ext cx="414655" cy="160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7325">
              <a:lnSpc>
                <a:spcPts val="500"/>
              </a:lnSpc>
              <a:spcBef>
                <a:spcPts val="95"/>
              </a:spcBef>
            </a:pPr>
            <a:r>
              <a:rPr sz="450" dirty="0">
                <a:solidFill>
                  <a:srgbClr val="7F7F7F"/>
                </a:solidFill>
                <a:latin typeface="Arial"/>
                <a:cs typeface="Arial"/>
              </a:rPr>
              <a:t>GS</a:t>
            </a:r>
            <a:r>
              <a:rPr sz="450" spc="-2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450" spc="-25" dirty="0">
                <a:solidFill>
                  <a:srgbClr val="7F7F7F"/>
                </a:solidFill>
                <a:latin typeface="Arial"/>
                <a:cs typeface="Arial"/>
              </a:rPr>
              <a:t>Stn</a:t>
            </a:r>
            <a:endParaRPr sz="450">
              <a:latin typeface="Arial"/>
              <a:cs typeface="Arial"/>
            </a:endParaRPr>
          </a:p>
          <a:p>
            <a:pPr marL="12700">
              <a:lnSpc>
                <a:spcPts val="560"/>
              </a:lnSpc>
            </a:pPr>
            <a:r>
              <a:rPr sz="500" b="1" dirty="0">
                <a:solidFill>
                  <a:srgbClr val="F9F9F9"/>
                </a:solidFill>
                <a:latin typeface="Times New Roman"/>
                <a:cs typeface="Times New Roman"/>
              </a:rPr>
              <a:t>GARDA</a:t>
            </a:r>
            <a:r>
              <a:rPr sz="500" b="1" spc="-20" dirty="0">
                <a:solidFill>
                  <a:srgbClr val="F9F9F9"/>
                </a:solidFill>
                <a:latin typeface="Times New Roman"/>
                <a:cs typeface="Times New Roman"/>
              </a:rPr>
              <a:t> STN.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86" name="object 286"/>
          <p:cNvSpPr txBox="1"/>
          <p:nvPr/>
        </p:nvSpPr>
        <p:spPr>
          <a:xfrm rot="2460000">
            <a:off x="13469132" y="7556917"/>
            <a:ext cx="690689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"/>
              </a:lnSpc>
            </a:pPr>
            <a:r>
              <a:rPr sz="750" b="1" spc="-15" baseline="5555" dirty="0">
                <a:solidFill>
                  <a:srgbClr val="F9F9F9"/>
                </a:solidFill>
                <a:latin typeface="Times New Roman"/>
                <a:cs typeface="Times New Roman"/>
              </a:rPr>
              <a:t>GIRL'S </a:t>
            </a:r>
            <a:r>
              <a:rPr sz="500" b="1" dirty="0">
                <a:solidFill>
                  <a:srgbClr val="F9F9F9"/>
                </a:solidFill>
                <a:latin typeface="Times New Roman"/>
                <a:cs typeface="Times New Roman"/>
              </a:rPr>
              <a:t>NAT.</a:t>
            </a:r>
            <a:r>
              <a:rPr sz="500" b="1" spc="-5" dirty="0">
                <a:solidFill>
                  <a:srgbClr val="F9F9F9"/>
                </a:solidFill>
                <a:latin typeface="Times New Roman"/>
                <a:cs typeface="Times New Roman"/>
              </a:rPr>
              <a:t> </a:t>
            </a:r>
            <a:r>
              <a:rPr sz="500" b="1" spc="-10" dirty="0">
                <a:solidFill>
                  <a:srgbClr val="F9F9F9"/>
                </a:solidFill>
                <a:latin typeface="Times New Roman"/>
                <a:cs typeface="Times New Roman"/>
              </a:rPr>
              <a:t>SCHOOL.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87" name="object 287"/>
          <p:cNvSpPr txBox="1"/>
          <p:nvPr/>
        </p:nvSpPr>
        <p:spPr>
          <a:xfrm>
            <a:off x="4817343" y="9198498"/>
            <a:ext cx="511809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b="1" dirty="0">
                <a:latin typeface="Times New Roman"/>
                <a:cs typeface="Times New Roman"/>
              </a:rPr>
              <a:t>MARKET</a:t>
            </a:r>
            <a:r>
              <a:rPr sz="500" b="1" spc="-25" dirty="0">
                <a:latin typeface="Times New Roman"/>
                <a:cs typeface="Times New Roman"/>
              </a:rPr>
              <a:t> </a:t>
            </a:r>
            <a:r>
              <a:rPr sz="500" b="1" spc="-20" dirty="0">
                <a:latin typeface="Times New Roman"/>
                <a:cs typeface="Times New Roman"/>
              </a:rPr>
              <a:t>YARD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88" name="object 288"/>
          <p:cNvSpPr txBox="1"/>
          <p:nvPr/>
        </p:nvSpPr>
        <p:spPr>
          <a:xfrm>
            <a:off x="3817434" y="11272998"/>
            <a:ext cx="101473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00" b="1" dirty="0">
                <a:latin typeface="Times New Roman"/>
                <a:cs typeface="Times New Roman"/>
              </a:rPr>
              <a:t>ROWING</a:t>
            </a:r>
            <a:r>
              <a:rPr sz="500" b="1" spc="-10" dirty="0">
                <a:latin typeface="Times New Roman"/>
                <a:cs typeface="Times New Roman"/>
              </a:rPr>
              <a:t> </a:t>
            </a:r>
            <a:r>
              <a:rPr sz="500" b="1" dirty="0">
                <a:latin typeface="Times New Roman"/>
                <a:cs typeface="Times New Roman"/>
              </a:rPr>
              <a:t>CLUB</a:t>
            </a:r>
            <a:r>
              <a:rPr sz="500" b="1" spc="-5" dirty="0">
                <a:latin typeface="Times New Roman"/>
                <a:cs typeface="Times New Roman"/>
              </a:rPr>
              <a:t> </a:t>
            </a:r>
            <a:r>
              <a:rPr sz="500" b="1" spc="-65" dirty="0">
                <a:latin typeface="Times New Roman"/>
                <a:cs typeface="Times New Roman"/>
              </a:rPr>
              <a:t>GROU</a:t>
            </a:r>
            <a:r>
              <a:rPr sz="675" spc="-97" baseline="-18518" dirty="0">
                <a:solidFill>
                  <a:srgbClr val="7F7F7F"/>
                </a:solidFill>
                <a:latin typeface="Arial"/>
                <a:cs typeface="Arial"/>
              </a:rPr>
              <a:t>C</a:t>
            </a:r>
            <a:r>
              <a:rPr sz="500" b="1" spc="-65" dirty="0">
                <a:latin typeface="Times New Roman"/>
                <a:cs typeface="Times New Roman"/>
              </a:rPr>
              <a:t>N</a:t>
            </a:r>
            <a:r>
              <a:rPr sz="675" spc="-97" baseline="-18518" dirty="0">
                <a:solidFill>
                  <a:srgbClr val="7F7F7F"/>
                </a:solidFill>
                <a:latin typeface="Arial"/>
                <a:cs typeface="Arial"/>
              </a:rPr>
              <a:t>lu</a:t>
            </a:r>
            <a:r>
              <a:rPr sz="500" b="1" spc="-65" dirty="0">
                <a:latin typeface="Times New Roman"/>
                <a:cs typeface="Times New Roman"/>
              </a:rPr>
              <a:t>D</a:t>
            </a:r>
            <a:r>
              <a:rPr sz="675" spc="-97" baseline="-18518" dirty="0">
                <a:solidFill>
                  <a:srgbClr val="7F7F7F"/>
                </a:solidFill>
                <a:latin typeface="Arial"/>
                <a:cs typeface="Arial"/>
              </a:rPr>
              <a:t>b</a:t>
            </a:r>
            <a:r>
              <a:rPr sz="500" b="1" spc="-65" dirty="0">
                <a:latin typeface="Times New Roman"/>
                <a:cs typeface="Times New Roman"/>
              </a:rPr>
              <a:t>S</a:t>
            </a:r>
            <a:r>
              <a:rPr sz="675" spc="-97" baseline="-18518" dirty="0">
                <a:solidFill>
                  <a:srgbClr val="7F7F7F"/>
                </a:solidFill>
                <a:latin typeface="Arial"/>
                <a:cs typeface="Arial"/>
              </a:rPr>
              <a:t>h</a:t>
            </a:r>
            <a:r>
              <a:rPr sz="500" b="1" spc="-65" dirty="0">
                <a:latin typeface="Times New Roman"/>
                <a:cs typeface="Times New Roman"/>
              </a:rPr>
              <a:t>.</a:t>
            </a:r>
            <a:r>
              <a:rPr sz="675" spc="-97" baseline="-18518" dirty="0">
                <a:solidFill>
                  <a:srgbClr val="7F7F7F"/>
                </a:solidFill>
                <a:latin typeface="Arial"/>
                <a:cs typeface="Arial"/>
              </a:rPr>
              <a:t>ouse</a:t>
            </a:r>
            <a:endParaRPr sz="675" baseline="-18518">
              <a:latin typeface="Arial"/>
              <a:cs typeface="Arial"/>
            </a:endParaRPr>
          </a:p>
        </p:txBody>
      </p:sp>
      <p:sp>
        <p:nvSpPr>
          <p:cNvPr id="289" name="object 289"/>
          <p:cNvSpPr txBox="1"/>
          <p:nvPr/>
        </p:nvSpPr>
        <p:spPr>
          <a:xfrm rot="1560000">
            <a:off x="4880672" y="12571030"/>
            <a:ext cx="179268" cy="41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5"/>
              </a:lnSpc>
            </a:pPr>
            <a:r>
              <a:rPr sz="300" b="1" spc="-10" dirty="0">
                <a:solidFill>
                  <a:srgbClr val="F9F9F9"/>
                </a:solidFill>
                <a:latin typeface="Times New Roman"/>
                <a:cs typeface="Times New Roman"/>
              </a:rPr>
              <a:t>OFFICE.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290" name="object 290"/>
          <p:cNvSpPr txBox="1"/>
          <p:nvPr/>
        </p:nvSpPr>
        <p:spPr>
          <a:xfrm rot="8280000">
            <a:off x="6959964" y="13552232"/>
            <a:ext cx="220675" cy="41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5"/>
              </a:lnSpc>
            </a:pPr>
            <a:r>
              <a:rPr sz="300" b="1" dirty="0">
                <a:latin typeface="Times New Roman"/>
                <a:cs typeface="Times New Roman"/>
              </a:rPr>
              <a:t>BUS</a:t>
            </a:r>
            <a:r>
              <a:rPr sz="300" b="1" spc="65" dirty="0">
                <a:latin typeface="Times New Roman"/>
                <a:cs typeface="Times New Roman"/>
              </a:rPr>
              <a:t> </a:t>
            </a:r>
            <a:r>
              <a:rPr sz="300" b="1" spc="-20" dirty="0">
                <a:latin typeface="Times New Roman"/>
                <a:cs typeface="Times New Roman"/>
              </a:rPr>
              <a:t>ONLY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291" name="object 291"/>
          <p:cNvSpPr txBox="1"/>
          <p:nvPr/>
        </p:nvSpPr>
        <p:spPr>
          <a:xfrm rot="1200000">
            <a:off x="6939515" y="12798562"/>
            <a:ext cx="187763" cy="41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0"/>
              </a:lnSpc>
            </a:pPr>
            <a:r>
              <a:rPr sz="300" b="1" dirty="0">
                <a:solidFill>
                  <a:srgbClr val="989898"/>
                </a:solidFill>
                <a:latin typeface="Times New Roman"/>
                <a:cs typeface="Times New Roman"/>
              </a:rPr>
              <a:t>BUS</a:t>
            </a:r>
            <a:r>
              <a:rPr sz="300" b="1" spc="65" dirty="0">
                <a:solidFill>
                  <a:srgbClr val="989898"/>
                </a:solidFill>
                <a:latin typeface="Times New Roman"/>
                <a:cs typeface="Times New Roman"/>
              </a:rPr>
              <a:t> </a:t>
            </a:r>
            <a:r>
              <a:rPr sz="300" b="1" spc="-25" dirty="0">
                <a:solidFill>
                  <a:srgbClr val="989898"/>
                </a:solidFill>
                <a:latin typeface="Times New Roman"/>
                <a:cs typeface="Times New Roman"/>
              </a:rPr>
              <a:t>BAY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292" name="object 292"/>
          <p:cNvSpPr txBox="1"/>
          <p:nvPr/>
        </p:nvSpPr>
        <p:spPr>
          <a:xfrm rot="11520000">
            <a:off x="7903323" y="13305184"/>
            <a:ext cx="188382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b="1" dirty="0">
                <a:solidFill>
                  <a:srgbClr val="989898"/>
                </a:solidFill>
                <a:latin typeface="Times New Roman"/>
                <a:cs typeface="Times New Roman"/>
              </a:rPr>
              <a:t>BUS</a:t>
            </a:r>
            <a:r>
              <a:rPr sz="300" b="1" spc="60" dirty="0">
                <a:solidFill>
                  <a:srgbClr val="989898"/>
                </a:solidFill>
                <a:latin typeface="Times New Roman"/>
                <a:cs typeface="Times New Roman"/>
              </a:rPr>
              <a:t> </a:t>
            </a:r>
            <a:r>
              <a:rPr sz="300" b="1" spc="-25" dirty="0">
                <a:solidFill>
                  <a:srgbClr val="989898"/>
                </a:solidFill>
                <a:latin typeface="Times New Roman"/>
                <a:cs typeface="Times New Roman"/>
              </a:rPr>
              <a:t>BAY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293" name="object 293"/>
          <p:cNvSpPr txBox="1"/>
          <p:nvPr/>
        </p:nvSpPr>
        <p:spPr>
          <a:xfrm rot="9780000">
            <a:off x="12614241" y="12611436"/>
            <a:ext cx="252529" cy="41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0"/>
              </a:lnSpc>
            </a:pPr>
            <a:r>
              <a:rPr sz="300" b="1" spc="10" dirty="0">
                <a:latin typeface="Times New Roman"/>
                <a:cs typeface="Times New Roman"/>
              </a:rPr>
              <a:t>CARS</a:t>
            </a:r>
            <a:r>
              <a:rPr sz="300" b="1" spc="50" dirty="0">
                <a:latin typeface="Times New Roman"/>
                <a:cs typeface="Times New Roman"/>
              </a:rPr>
              <a:t> </a:t>
            </a:r>
            <a:r>
              <a:rPr sz="300" b="1" spc="-20" dirty="0">
                <a:latin typeface="Times New Roman"/>
                <a:cs typeface="Times New Roman"/>
              </a:rPr>
              <a:t>ONLY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294" name="object 294"/>
          <p:cNvSpPr txBox="1"/>
          <p:nvPr/>
        </p:nvSpPr>
        <p:spPr>
          <a:xfrm rot="10260000">
            <a:off x="9943988" y="13342265"/>
            <a:ext cx="253155" cy="41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0"/>
              </a:lnSpc>
            </a:pPr>
            <a:r>
              <a:rPr sz="300" b="1" spc="10" dirty="0">
                <a:latin typeface="Times New Roman"/>
                <a:cs typeface="Times New Roman"/>
              </a:rPr>
              <a:t>CARS</a:t>
            </a:r>
            <a:r>
              <a:rPr sz="300" b="1" spc="50" dirty="0">
                <a:latin typeface="Times New Roman"/>
                <a:cs typeface="Times New Roman"/>
              </a:rPr>
              <a:t> </a:t>
            </a:r>
            <a:r>
              <a:rPr sz="300" b="1" spc="-20" dirty="0">
                <a:latin typeface="Times New Roman"/>
                <a:cs typeface="Times New Roman"/>
              </a:rPr>
              <a:t>ONLY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295" name="object 295"/>
          <p:cNvSpPr txBox="1"/>
          <p:nvPr/>
        </p:nvSpPr>
        <p:spPr>
          <a:xfrm>
            <a:off x="5862689" y="10653684"/>
            <a:ext cx="227329" cy="16256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ct val="79700"/>
              </a:lnSpc>
              <a:spcBef>
                <a:spcPts val="220"/>
              </a:spcBef>
            </a:pPr>
            <a:r>
              <a:rPr sz="500" b="1" spc="-20" dirty="0">
                <a:solidFill>
                  <a:srgbClr val="F9F9F9"/>
                </a:solidFill>
                <a:latin typeface="Times New Roman"/>
                <a:cs typeface="Times New Roman"/>
              </a:rPr>
              <a:t>TOWN</a:t>
            </a:r>
            <a:r>
              <a:rPr sz="500" b="1" spc="500" dirty="0">
                <a:solidFill>
                  <a:srgbClr val="F9F9F9"/>
                </a:solidFill>
                <a:latin typeface="Times New Roman"/>
                <a:cs typeface="Times New Roman"/>
              </a:rPr>
              <a:t> </a:t>
            </a:r>
            <a:r>
              <a:rPr sz="500" b="1" spc="-10" dirty="0">
                <a:solidFill>
                  <a:srgbClr val="F9F9F9"/>
                </a:solidFill>
                <a:latin typeface="Times New Roman"/>
                <a:cs typeface="Times New Roman"/>
              </a:rPr>
              <a:t>HALL.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96" name="object 296"/>
          <p:cNvSpPr txBox="1"/>
          <p:nvPr/>
        </p:nvSpPr>
        <p:spPr>
          <a:xfrm rot="9780000">
            <a:off x="14205028" y="12136831"/>
            <a:ext cx="252529" cy="41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0"/>
              </a:lnSpc>
            </a:pPr>
            <a:r>
              <a:rPr sz="300" b="1" spc="10" dirty="0">
                <a:latin typeface="Times New Roman"/>
                <a:cs typeface="Times New Roman"/>
              </a:rPr>
              <a:t>CARS</a:t>
            </a:r>
            <a:r>
              <a:rPr sz="300" b="1" spc="50" dirty="0">
                <a:latin typeface="Times New Roman"/>
                <a:cs typeface="Times New Roman"/>
              </a:rPr>
              <a:t> </a:t>
            </a:r>
            <a:r>
              <a:rPr sz="300" b="1" spc="-20" dirty="0">
                <a:latin typeface="Times New Roman"/>
                <a:cs typeface="Times New Roman"/>
              </a:rPr>
              <a:t>ONLY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297" name="object 297"/>
          <p:cNvSpPr txBox="1"/>
          <p:nvPr/>
        </p:nvSpPr>
        <p:spPr>
          <a:xfrm rot="5280000">
            <a:off x="6279267" y="11100897"/>
            <a:ext cx="255848" cy="34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5"/>
              </a:lnSpc>
            </a:pPr>
            <a:r>
              <a:rPr sz="250" b="1" spc="20" dirty="0">
                <a:latin typeface="Times New Roman"/>
                <a:cs typeface="Times New Roman"/>
              </a:rPr>
              <a:t>LOADING</a:t>
            </a:r>
            <a:r>
              <a:rPr sz="250" b="1" dirty="0">
                <a:latin typeface="Times New Roman"/>
                <a:cs typeface="Times New Roman"/>
              </a:rPr>
              <a:t> </a:t>
            </a:r>
            <a:r>
              <a:rPr sz="250" b="1" spc="-25" dirty="0">
                <a:latin typeface="Times New Roman"/>
                <a:cs typeface="Times New Roman"/>
              </a:rPr>
              <a:t>BAY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298" name="object 298"/>
          <p:cNvSpPr txBox="1"/>
          <p:nvPr/>
        </p:nvSpPr>
        <p:spPr>
          <a:xfrm rot="15960000">
            <a:off x="6163147" y="11037042"/>
            <a:ext cx="369727" cy="49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"/>
              </a:lnSpc>
            </a:pPr>
            <a:r>
              <a:rPr sz="35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LOADING</a:t>
            </a:r>
            <a:r>
              <a:rPr sz="35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5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BAY.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299" name="object 299"/>
          <p:cNvSpPr txBox="1"/>
          <p:nvPr/>
        </p:nvSpPr>
        <p:spPr>
          <a:xfrm rot="5940000">
            <a:off x="10333666" y="3123505"/>
            <a:ext cx="47144" cy="20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"/>
              </a:lnSpc>
            </a:pPr>
            <a:r>
              <a:rPr sz="150" b="1" spc="-25" dirty="0">
                <a:latin typeface="Times New Roman"/>
                <a:cs typeface="Times New Roman"/>
              </a:rPr>
              <a:t>BUS</a:t>
            </a:r>
            <a:endParaRPr sz="150">
              <a:latin typeface="Times New Roman"/>
              <a:cs typeface="Times New Roman"/>
            </a:endParaRPr>
          </a:p>
        </p:txBody>
      </p:sp>
      <p:sp>
        <p:nvSpPr>
          <p:cNvPr id="300" name="object 300"/>
          <p:cNvSpPr txBox="1"/>
          <p:nvPr/>
        </p:nvSpPr>
        <p:spPr>
          <a:xfrm rot="6000000">
            <a:off x="10280723" y="3121676"/>
            <a:ext cx="111333" cy="19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"/>
              </a:lnSpc>
            </a:pPr>
            <a:r>
              <a:rPr sz="150" b="1" spc="-10" dirty="0">
                <a:latin typeface="Times New Roman"/>
                <a:cs typeface="Times New Roman"/>
              </a:rPr>
              <a:t>SETDOWN</a:t>
            </a:r>
            <a:endParaRPr sz="150">
              <a:latin typeface="Times New Roman"/>
              <a:cs typeface="Times New Roman"/>
            </a:endParaRPr>
          </a:p>
        </p:txBody>
      </p:sp>
      <p:sp>
        <p:nvSpPr>
          <p:cNvPr id="301" name="object 301"/>
          <p:cNvSpPr txBox="1"/>
          <p:nvPr/>
        </p:nvSpPr>
        <p:spPr>
          <a:xfrm rot="5940000">
            <a:off x="8080834" y="12050645"/>
            <a:ext cx="11544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0"/>
              </a:lnSpc>
            </a:pPr>
            <a:r>
              <a:rPr sz="300" b="1" spc="-20" dirty="0">
                <a:latin typeface="Times New Roman"/>
                <a:cs typeface="Times New Roman"/>
              </a:rPr>
              <a:t>TAXI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302" name="object 302"/>
          <p:cNvSpPr txBox="1"/>
          <p:nvPr/>
        </p:nvSpPr>
        <p:spPr>
          <a:xfrm rot="12660000">
            <a:off x="5974564" y="12023206"/>
            <a:ext cx="34313" cy="20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5"/>
              </a:lnSpc>
            </a:pPr>
            <a:r>
              <a:rPr sz="150" b="1" spc="-25" dirty="0">
                <a:latin typeface="Times New Roman"/>
                <a:cs typeface="Times New Roman"/>
              </a:rPr>
              <a:t>N4</a:t>
            </a:r>
            <a:endParaRPr sz="150">
              <a:latin typeface="Times New Roman"/>
              <a:cs typeface="Times New Roman"/>
            </a:endParaRPr>
          </a:p>
        </p:txBody>
      </p:sp>
      <p:sp>
        <p:nvSpPr>
          <p:cNvPr id="303" name="object 303"/>
          <p:cNvSpPr txBox="1"/>
          <p:nvPr/>
        </p:nvSpPr>
        <p:spPr>
          <a:xfrm rot="12720000">
            <a:off x="5969126" y="12003500"/>
            <a:ext cx="65269" cy="20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5"/>
              </a:lnSpc>
            </a:pPr>
            <a:r>
              <a:rPr sz="150" b="1" spc="-20" dirty="0">
                <a:latin typeface="Times New Roman"/>
                <a:cs typeface="Times New Roman"/>
              </a:rPr>
              <a:t>WEST</a:t>
            </a:r>
            <a:endParaRPr sz="150">
              <a:latin typeface="Times New Roman"/>
              <a:cs typeface="Times New Roman"/>
            </a:endParaRPr>
          </a:p>
        </p:txBody>
      </p:sp>
      <p:sp>
        <p:nvSpPr>
          <p:cNvPr id="304" name="object 304"/>
          <p:cNvSpPr txBox="1"/>
          <p:nvPr/>
        </p:nvSpPr>
        <p:spPr>
          <a:xfrm rot="12780000">
            <a:off x="6024174" y="12054089"/>
            <a:ext cx="34313" cy="20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5"/>
              </a:lnSpc>
            </a:pPr>
            <a:r>
              <a:rPr sz="150" b="1" spc="-25" dirty="0">
                <a:latin typeface="Times New Roman"/>
                <a:cs typeface="Times New Roman"/>
              </a:rPr>
              <a:t>N4</a:t>
            </a:r>
            <a:endParaRPr sz="150">
              <a:latin typeface="Times New Roman"/>
              <a:cs typeface="Times New Roman"/>
            </a:endParaRPr>
          </a:p>
        </p:txBody>
      </p:sp>
      <p:sp>
        <p:nvSpPr>
          <p:cNvPr id="305" name="object 305"/>
          <p:cNvSpPr txBox="1"/>
          <p:nvPr/>
        </p:nvSpPr>
        <p:spPr>
          <a:xfrm rot="12780000">
            <a:off x="6023128" y="12034958"/>
            <a:ext cx="59905" cy="20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5"/>
              </a:lnSpc>
            </a:pPr>
            <a:r>
              <a:rPr sz="150" b="1" spc="-20" dirty="0">
                <a:latin typeface="Times New Roman"/>
                <a:cs typeface="Times New Roman"/>
              </a:rPr>
              <a:t>EAST</a:t>
            </a:r>
            <a:endParaRPr sz="150">
              <a:latin typeface="Times New Roman"/>
              <a:cs typeface="Times New Roman"/>
            </a:endParaRPr>
          </a:p>
        </p:txBody>
      </p:sp>
      <p:sp>
        <p:nvSpPr>
          <p:cNvPr id="306" name="object 306"/>
          <p:cNvSpPr txBox="1"/>
          <p:nvPr/>
        </p:nvSpPr>
        <p:spPr>
          <a:xfrm rot="6000000">
            <a:off x="5835907" y="12359250"/>
            <a:ext cx="77742" cy="26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4"/>
              </a:lnSpc>
            </a:pPr>
            <a:r>
              <a:rPr sz="200" b="1" spc="-20" dirty="0">
                <a:latin typeface="Times New Roman"/>
                <a:cs typeface="Times New Roman"/>
              </a:rPr>
              <a:t>KEEP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307" name="object 307"/>
          <p:cNvSpPr txBox="1"/>
          <p:nvPr/>
        </p:nvSpPr>
        <p:spPr>
          <a:xfrm rot="6060000">
            <a:off x="5794666" y="12352192"/>
            <a:ext cx="97080" cy="2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"/>
              </a:lnSpc>
            </a:pPr>
            <a:r>
              <a:rPr sz="200" b="1" spc="-10" dirty="0">
                <a:latin typeface="Times New Roman"/>
                <a:cs typeface="Times New Roman"/>
              </a:rPr>
              <a:t>CLEAR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308" name="object 308"/>
          <p:cNvSpPr txBox="1"/>
          <p:nvPr/>
        </p:nvSpPr>
        <p:spPr>
          <a:xfrm rot="1800000">
            <a:off x="5451343" y="12829593"/>
            <a:ext cx="67671" cy="20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"/>
              </a:lnSpc>
            </a:pPr>
            <a:r>
              <a:rPr sz="150" b="1" spc="-20" dirty="0">
                <a:latin typeface="Times New Roman"/>
                <a:cs typeface="Times New Roman"/>
              </a:rPr>
              <a:t>SLOW</a:t>
            </a:r>
            <a:endParaRPr sz="150">
              <a:latin typeface="Times New Roman"/>
              <a:cs typeface="Times New Roman"/>
            </a:endParaRPr>
          </a:p>
        </p:txBody>
      </p:sp>
      <p:sp>
        <p:nvSpPr>
          <p:cNvPr id="309" name="object 309"/>
          <p:cNvSpPr txBox="1"/>
          <p:nvPr/>
        </p:nvSpPr>
        <p:spPr>
          <a:xfrm rot="6180000">
            <a:off x="5057008" y="11146807"/>
            <a:ext cx="110427" cy="2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"/>
              </a:lnSpc>
            </a:pPr>
            <a:r>
              <a:rPr sz="200" b="1" spc="-40" dirty="0">
                <a:latin typeface="Times New Roman"/>
                <a:cs typeface="Times New Roman"/>
              </a:rPr>
              <a:t>NO</a:t>
            </a:r>
            <a:r>
              <a:rPr sz="200" b="1" dirty="0">
                <a:latin typeface="Times New Roman"/>
                <a:cs typeface="Times New Roman"/>
              </a:rPr>
              <a:t> </a:t>
            </a:r>
            <a:r>
              <a:rPr sz="200" b="1" spc="-50" dirty="0">
                <a:latin typeface="Times New Roman"/>
                <a:cs typeface="Times New Roman"/>
              </a:rPr>
              <a:t>ENTRY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310" name="object 310"/>
          <p:cNvSpPr txBox="1"/>
          <p:nvPr/>
        </p:nvSpPr>
        <p:spPr>
          <a:xfrm rot="7020000">
            <a:off x="6125122" y="11620675"/>
            <a:ext cx="292443" cy="3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5"/>
              </a:lnSpc>
            </a:pPr>
            <a:r>
              <a:rPr sz="300" b="1" cap="small" spc="-10" dirty="0">
                <a:latin typeface="Times New Roman"/>
                <a:cs typeface="Times New Roman"/>
              </a:rPr>
              <a:t>taxitaxiTAXI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311" name="object 311"/>
          <p:cNvSpPr txBox="1"/>
          <p:nvPr/>
        </p:nvSpPr>
        <p:spPr>
          <a:xfrm rot="12000000">
            <a:off x="4532650" y="12435545"/>
            <a:ext cx="110427" cy="2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"/>
              </a:lnSpc>
            </a:pPr>
            <a:r>
              <a:rPr sz="200" b="1" spc="-40" dirty="0">
                <a:latin typeface="Times New Roman"/>
                <a:cs typeface="Times New Roman"/>
              </a:rPr>
              <a:t>NO</a:t>
            </a:r>
            <a:r>
              <a:rPr sz="200" b="1" dirty="0">
                <a:latin typeface="Times New Roman"/>
                <a:cs typeface="Times New Roman"/>
              </a:rPr>
              <a:t> </a:t>
            </a:r>
            <a:r>
              <a:rPr sz="200" b="1" spc="-50" dirty="0">
                <a:latin typeface="Times New Roman"/>
                <a:cs typeface="Times New Roman"/>
              </a:rPr>
              <a:t>ENTRY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312" name="object 312"/>
          <p:cNvSpPr txBox="1"/>
          <p:nvPr/>
        </p:nvSpPr>
        <p:spPr>
          <a:xfrm rot="7200000">
            <a:off x="2950281" y="11074051"/>
            <a:ext cx="117227" cy="2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"/>
              </a:lnSpc>
            </a:pPr>
            <a:r>
              <a:rPr sz="200" b="1" spc="-35" dirty="0">
                <a:latin typeface="Times New Roman"/>
                <a:cs typeface="Times New Roman"/>
              </a:rPr>
              <a:t>EXIT</a:t>
            </a:r>
            <a:r>
              <a:rPr sz="200" b="1" spc="5" dirty="0">
                <a:latin typeface="Times New Roman"/>
                <a:cs typeface="Times New Roman"/>
              </a:rPr>
              <a:t> </a:t>
            </a:r>
            <a:r>
              <a:rPr sz="200" b="1" spc="-50" dirty="0">
                <a:latin typeface="Times New Roman"/>
                <a:cs typeface="Times New Roman"/>
              </a:rPr>
              <a:t>ONLY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313" name="object 313"/>
          <p:cNvSpPr txBox="1"/>
          <p:nvPr/>
        </p:nvSpPr>
        <p:spPr>
          <a:xfrm rot="19260000">
            <a:off x="7699649" y="6201340"/>
            <a:ext cx="335439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0"/>
              </a:lnSpc>
            </a:pPr>
            <a:r>
              <a:rPr sz="900" b="1" spc="-25" dirty="0">
                <a:latin typeface="Times New Roman"/>
                <a:cs typeface="Times New Roman"/>
              </a:rPr>
              <a:t>MAIN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14" name="object 314"/>
          <p:cNvSpPr txBox="1"/>
          <p:nvPr/>
        </p:nvSpPr>
        <p:spPr>
          <a:xfrm rot="19260000">
            <a:off x="8037467" y="6000747"/>
            <a:ext cx="183255" cy="74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90"/>
              </a:lnSpc>
            </a:pPr>
            <a:r>
              <a:rPr sz="500" spc="-20" dirty="0">
                <a:solidFill>
                  <a:srgbClr val="7F7F7F"/>
                </a:solidFill>
                <a:latin typeface="Arial"/>
                <a:cs typeface="Arial"/>
              </a:rPr>
              <a:t>MAIN</a:t>
            </a:r>
            <a:endParaRPr sz="500">
              <a:latin typeface="Arial"/>
              <a:cs typeface="Arial"/>
            </a:endParaRPr>
          </a:p>
        </p:txBody>
      </p:sp>
      <p:sp>
        <p:nvSpPr>
          <p:cNvPr id="315" name="object 315"/>
          <p:cNvSpPr txBox="1"/>
          <p:nvPr/>
        </p:nvSpPr>
        <p:spPr>
          <a:xfrm rot="19260000">
            <a:off x="8142118" y="5914462"/>
            <a:ext cx="125787" cy="123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75"/>
              </a:lnSpc>
            </a:pPr>
            <a:r>
              <a:rPr sz="900" b="1" spc="-500" dirty="0">
                <a:latin typeface="Times New Roman"/>
                <a:cs typeface="Times New Roman"/>
              </a:rPr>
              <a:t>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16" name="object 316"/>
          <p:cNvSpPr txBox="1"/>
          <p:nvPr/>
        </p:nvSpPr>
        <p:spPr>
          <a:xfrm rot="19260000">
            <a:off x="8180148" y="5918590"/>
            <a:ext cx="96595" cy="7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5"/>
              </a:lnSpc>
            </a:pPr>
            <a:r>
              <a:rPr sz="500" spc="-110" dirty="0">
                <a:solidFill>
                  <a:srgbClr val="7F7F7F"/>
                </a:solidFill>
                <a:latin typeface="Arial"/>
                <a:cs typeface="Arial"/>
              </a:rPr>
              <a:t>ST</a:t>
            </a:r>
            <a:endParaRPr sz="500">
              <a:latin typeface="Arial"/>
              <a:cs typeface="Arial"/>
            </a:endParaRPr>
          </a:p>
        </p:txBody>
      </p:sp>
      <p:sp>
        <p:nvSpPr>
          <p:cNvPr id="317" name="object 317"/>
          <p:cNvSpPr txBox="1"/>
          <p:nvPr/>
        </p:nvSpPr>
        <p:spPr>
          <a:xfrm rot="19260000">
            <a:off x="8203441" y="5761105"/>
            <a:ext cx="401246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0"/>
              </a:lnSpc>
            </a:pPr>
            <a:r>
              <a:rPr sz="900" b="1" spc="-20" dirty="0">
                <a:latin typeface="Times New Roman"/>
                <a:cs typeface="Times New Roman"/>
              </a:rPr>
              <a:t>TREET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18" name="object 318"/>
          <p:cNvSpPr txBox="1"/>
          <p:nvPr/>
        </p:nvSpPr>
        <p:spPr>
          <a:xfrm rot="19440000">
            <a:off x="12191962" y="4204851"/>
            <a:ext cx="605449" cy="85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70"/>
              </a:lnSpc>
            </a:pPr>
            <a:r>
              <a:rPr sz="650" b="1" spc="-10" dirty="0">
                <a:latin typeface="Times New Roman"/>
                <a:cs typeface="Times New Roman"/>
              </a:rPr>
              <a:t>SUMMERHILL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19" name="object 319"/>
          <p:cNvSpPr txBox="1"/>
          <p:nvPr/>
        </p:nvSpPr>
        <p:spPr>
          <a:xfrm rot="2580000">
            <a:off x="12017596" y="6727037"/>
            <a:ext cx="650117" cy="84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5"/>
              </a:lnSpc>
            </a:pPr>
            <a:r>
              <a:rPr sz="975" b="1" baseline="4273" dirty="0">
                <a:latin typeface="Times New Roman"/>
                <a:cs typeface="Times New Roman"/>
              </a:rPr>
              <a:t>DUBLIN</a:t>
            </a:r>
            <a:r>
              <a:rPr sz="975" b="1" spc="494" baseline="4273" dirty="0">
                <a:latin typeface="Times New Roman"/>
                <a:cs typeface="Times New Roman"/>
              </a:rPr>
              <a:t> </a:t>
            </a:r>
            <a:r>
              <a:rPr sz="650" b="1" spc="-20" dirty="0">
                <a:latin typeface="Times New Roman"/>
                <a:cs typeface="Times New Roman"/>
              </a:rPr>
              <a:t>ROAD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20" name="object 320"/>
          <p:cNvSpPr txBox="1"/>
          <p:nvPr/>
        </p:nvSpPr>
        <p:spPr>
          <a:xfrm rot="19620000">
            <a:off x="3238108" y="9761866"/>
            <a:ext cx="373229" cy="72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0"/>
              </a:lnSpc>
            </a:pPr>
            <a:r>
              <a:rPr sz="500" dirty="0">
                <a:solidFill>
                  <a:srgbClr val="7F7F7F"/>
                </a:solidFill>
                <a:latin typeface="Arial"/>
                <a:cs typeface="Arial"/>
              </a:rPr>
              <a:t>SAINT</a:t>
            </a:r>
            <a:r>
              <a:rPr sz="500" spc="4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500" spc="-85" dirty="0">
                <a:solidFill>
                  <a:srgbClr val="7F7F7F"/>
                </a:solidFill>
                <a:latin typeface="Arial"/>
                <a:cs typeface="Arial"/>
              </a:rPr>
              <a:t>GEOR</a:t>
            </a:r>
            <a:endParaRPr sz="500">
              <a:latin typeface="Arial"/>
              <a:cs typeface="Arial"/>
            </a:endParaRPr>
          </a:p>
        </p:txBody>
      </p:sp>
      <p:sp>
        <p:nvSpPr>
          <p:cNvPr id="321" name="object 321"/>
          <p:cNvSpPr txBox="1"/>
          <p:nvPr/>
        </p:nvSpPr>
        <p:spPr>
          <a:xfrm rot="19620000">
            <a:off x="3554120" y="9653481"/>
            <a:ext cx="106212" cy="92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0"/>
              </a:lnSpc>
            </a:pPr>
            <a:r>
              <a:rPr sz="650" b="1" spc="-50" dirty="0">
                <a:latin typeface="Times New Roman"/>
                <a:cs typeface="Times New Roman"/>
              </a:rPr>
              <a:t>S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22" name="object 322"/>
          <p:cNvSpPr txBox="1"/>
          <p:nvPr/>
        </p:nvSpPr>
        <p:spPr>
          <a:xfrm rot="19620000">
            <a:off x="3577756" y="9638209"/>
            <a:ext cx="74514" cy="72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0"/>
              </a:lnSpc>
            </a:pPr>
            <a:r>
              <a:rPr sz="500" spc="-395" dirty="0">
                <a:solidFill>
                  <a:srgbClr val="7F7F7F"/>
                </a:solidFill>
                <a:latin typeface="Arial"/>
                <a:cs typeface="Arial"/>
              </a:rPr>
              <a:t>G</a:t>
            </a:r>
            <a:endParaRPr sz="500">
              <a:latin typeface="Arial"/>
              <a:cs typeface="Arial"/>
            </a:endParaRPr>
          </a:p>
        </p:txBody>
      </p:sp>
      <p:sp>
        <p:nvSpPr>
          <p:cNvPr id="323" name="object 323"/>
          <p:cNvSpPr txBox="1"/>
          <p:nvPr/>
        </p:nvSpPr>
        <p:spPr>
          <a:xfrm rot="19620000">
            <a:off x="3595378" y="9625141"/>
            <a:ext cx="110865" cy="92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0"/>
              </a:lnSpc>
            </a:pPr>
            <a:r>
              <a:rPr sz="650" b="1" spc="-50" dirty="0">
                <a:latin typeface="Times New Roman"/>
                <a:cs typeface="Times New Roman"/>
              </a:rPr>
              <a:t>T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24" name="object 324"/>
          <p:cNvSpPr txBox="1"/>
          <p:nvPr/>
        </p:nvSpPr>
        <p:spPr>
          <a:xfrm rot="19620000">
            <a:off x="3631021" y="9599761"/>
            <a:ext cx="86576" cy="72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0"/>
              </a:lnSpc>
            </a:pPr>
            <a:r>
              <a:rPr sz="500" spc="-50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325" name="object 325"/>
          <p:cNvSpPr txBox="1"/>
          <p:nvPr/>
        </p:nvSpPr>
        <p:spPr>
          <a:xfrm rot="19620000">
            <a:off x="3648804" y="9594946"/>
            <a:ext cx="95381" cy="92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25"/>
              </a:lnSpc>
            </a:pPr>
            <a:r>
              <a:rPr sz="650" b="1" spc="-470" dirty="0">
                <a:latin typeface="Times New Roman"/>
                <a:cs typeface="Times New Roman"/>
              </a:rPr>
              <a:t>G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26" name="object 326"/>
          <p:cNvSpPr txBox="1"/>
          <p:nvPr/>
        </p:nvSpPr>
        <p:spPr>
          <a:xfrm rot="19620000">
            <a:off x="3669683" y="9572365"/>
            <a:ext cx="93732" cy="72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0"/>
              </a:lnSpc>
            </a:pPr>
            <a:r>
              <a:rPr sz="500" spc="-25" dirty="0">
                <a:solidFill>
                  <a:srgbClr val="7F7F7F"/>
                </a:solidFill>
                <a:latin typeface="Arial"/>
                <a:cs typeface="Arial"/>
              </a:rPr>
              <a:t>'S</a:t>
            </a:r>
            <a:endParaRPr sz="500">
              <a:latin typeface="Arial"/>
              <a:cs typeface="Arial"/>
            </a:endParaRPr>
          </a:p>
        </p:txBody>
      </p:sp>
      <p:sp>
        <p:nvSpPr>
          <p:cNvPr id="327" name="object 327"/>
          <p:cNvSpPr txBox="1"/>
          <p:nvPr/>
        </p:nvSpPr>
        <p:spPr>
          <a:xfrm rot="19620000">
            <a:off x="3707120" y="9556500"/>
            <a:ext cx="96907" cy="92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25"/>
              </a:lnSpc>
            </a:pPr>
            <a:r>
              <a:rPr sz="650" b="1" spc="-340" dirty="0">
                <a:latin typeface="Times New Roman"/>
                <a:cs typeface="Times New Roman"/>
              </a:rPr>
              <a:t>E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28" name="object 328"/>
          <p:cNvSpPr txBox="1"/>
          <p:nvPr/>
        </p:nvSpPr>
        <p:spPr>
          <a:xfrm rot="19620000">
            <a:off x="3730090" y="9535944"/>
            <a:ext cx="84683" cy="72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0"/>
              </a:lnSpc>
            </a:pPr>
            <a:r>
              <a:rPr sz="500" spc="-50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endParaRPr sz="500">
              <a:latin typeface="Arial"/>
              <a:cs typeface="Arial"/>
            </a:endParaRPr>
          </a:p>
        </p:txBody>
      </p:sp>
      <p:sp>
        <p:nvSpPr>
          <p:cNvPr id="329" name="object 329"/>
          <p:cNvSpPr txBox="1"/>
          <p:nvPr/>
        </p:nvSpPr>
        <p:spPr>
          <a:xfrm rot="19620000">
            <a:off x="3749088" y="9530216"/>
            <a:ext cx="94751" cy="92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25"/>
              </a:lnSpc>
            </a:pPr>
            <a:r>
              <a:rPr sz="650" b="1" spc="-500" dirty="0">
                <a:latin typeface="Times New Roman"/>
                <a:cs typeface="Times New Roman"/>
              </a:rPr>
              <a:t>O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30" name="object 330"/>
          <p:cNvSpPr txBox="1"/>
          <p:nvPr/>
        </p:nvSpPr>
        <p:spPr>
          <a:xfrm rot="19620000">
            <a:off x="3766750" y="9508244"/>
            <a:ext cx="96507" cy="72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70"/>
              </a:lnSpc>
            </a:pPr>
            <a:r>
              <a:rPr sz="500" spc="-140" dirty="0">
                <a:solidFill>
                  <a:srgbClr val="7F7F7F"/>
                </a:solidFill>
                <a:latin typeface="Arial"/>
                <a:cs typeface="Arial"/>
              </a:rPr>
              <a:t>CE</a:t>
            </a:r>
            <a:endParaRPr sz="500">
              <a:latin typeface="Arial"/>
              <a:cs typeface="Arial"/>
            </a:endParaRPr>
          </a:p>
        </p:txBody>
      </p:sp>
      <p:sp>
        <p:nvSpPr>
          <p:cNvPr id="331" name="object 331"/>
          <p:cNvSpPr txBox="1"/>
          <p:nvPr/>
        </p:nvSpPr>
        <p:spPr>
          <a:xfrm rot="19620000">
            <a:off x="3811600" y="9383228"/>
            <a:ext cx="436989" cy="85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70"/>
              </a:lnSpc>
            </a:pPr>
            <a:r>
              <a:rPr sz="650" b="1" dirty="0">
                <a:latin typeface="Times New Roman"/>
                <a:cs typeface="Times New Roman"/>
              </a:rPr>
              <a:t>RGES</a:t>
            </a:r>
            <a:r>
              <a:rPr sz="650" b="1" spc="10" dirty="0">
                <a:latin typeface="Times New Roman"/>
                <a:cs typeface="Times New Roman"/>
              </a:rPr>
              <a:t> </a:t>
            </a:r>
            <a:r>
              <a:rPr sz="650" b="1" spc="-25" dirty="0">
                <a:latin typeface="Times New Roman"/>
                <a:cs typeface="Times New Roman"/>
              </a:rPr>
              <a:t>TCE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32" name="object 332"/>
          <p:cNvSpPr txBox="1"/>
          <p:nvPr/>
        </p:nvSpPr>
        <p:spPr>
          <a:xfrm rot="4620000">
            <a:off x="5864636" y="10560763"/>
            <a:ext cx="759794" cy="85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70"/>
              </a:lnSpc>
            </a:pPr>
            <a:r>
              <a:rPr sz="650" b="1" dirty="0">
                <a:latin typeface="Times New Roman"/>
                <a:cs typeface="Times New Roman"/>
              </a:rPr>
              <a:t>BRIDGE</a:t>
            </a:r>
            <a:r>
              <a:rPr sz="650" b="1" spc="190" dirty="0">
                <a:latin typeface="Times New Roman"/>
                <a:cs typeface="Times New Roman"/>
              </a:rPr>
              <a:t>  </a:t>
            </a:r>
            <a:r>
              <a:rPr sz="650" b="1" spc="-10" dirty="0">
                <a:latin typeface="Times New Roman"/>
                <a:cs typeface="Times New Roman"/>
              </a:rPr>
              <a:t>STREET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33" name="object 333"/>
          <p:cNvSpPr txBox="1"/>
          <p:nvPr/>
        </p:nvSpPr>
        <p:spPr>
          <a:xfrm rot="900000">
            <a:off x="5456942" y="11259520"/>
            <a:ext cx="265466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45"/>
              </a:lnSpc>
            </a:pPr>
            <a:r>
              <a:rPr sz="650" b="1" spc="-20" dirty="0">
                <a:latin typeface="Times New Roman"/>
                <a:cs typeface="Times New Roman"/>
              </a:rPr>
              <a:t>QUAY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34" name="object 334"/>
          <p:cNvSpPr txBox="1"/>
          <p:nvPr/>
        </p:nvSpPr>
        <p:spPr>
          <a:xfrm rot="900000">
            <a:off x="5778846" y="11351567"/>
            <a:ext cx="265466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45"/>
              </a:lnSpc>
            </a:pPr>
            <a:r>
              <a:rPr sz="650" b="1" spc="-20" dirty="0">
                <a:latin typeface="Times New Roman"/>
                <a:cs typeface="Times New Roman"/>
              </a:rPr>
              <a:t>ROAD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35" name="object 335"/>
          <p:cNvSpPr txBox="1"/>
          <p:nvPr/>
        </p:nvSpPr>
        <p:spPr>
          <a:xfrm rot="20640000">
            <a:off x="11693572" y="12771395"/>
            <a:ext cx="180592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0"/>
              </a:lnSpc>
            </a:pPr>
            <a:r>
              <a:rPr sz="900" b="1" spc="-25" dirty="0">
                <a:latin typeface="Times New Roman"/>
                <a:cs typeface="Times New Roman"/>
              </a:rPr>
              <a:t>N4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36" name="object 336"/>
          <p:cNvSpPr txBox="1"/>
          <p:nvPr/>
        </p:nvSpPr>
        <p:spPr>
          <a:xfrm rot="20640000">
            <a:off x="12063069" y="12487046"/>
            <a:ext cx="1358583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0"/>
              </a:lnSpc>
            </a:pPr>
            <a:r>
              <a:rPr sz="900" b="1" spc="-20" dirty="0">
                <a:latin typeface="Times New Roman"/>
                <a:cs typeface="Times New Roman"/>
              </a:rPr>
              <a:t>CARRICK-ON-</a:t>
            </a:r>
            <a:r>
              <a:rPr sz="900" b="1" spc="-10" dirty="0">
                <a:latin typeface="Times New Roman"/>
                <a:cs typeface="Times New Roman"/>
              </a:rPr>
              <a:t>SHANNON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37" name="object 337"/>
          <p:cNvSpPr txBox="1"/>
          <p:nvPr/>
        </p:nvSpPr>
        <p:spPr>
          <a:xfrm rot="20640000">
            <a:off x="13642069" y="12145190"/>
            <a:ext cx="45019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0"/>
              </a:lnSpc>
            </a:pPr>
            <a:r>
              <a:rPr sz="900" b="1" spc="-20" dirty="0">
                <a:latin typeface="Times New Roman"/>
                <a:cs typeface="Times New Roman"/>
              </a:rPr>
              <a:t>BYPASS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38" name="object 338"/>
          <p:cNvSpPr txBox="1"/>
          <p:nvPr/>
        </p:nvSpPr>
        <p:spPr>
          <a:xfrm rot="20640000">
            <a:off x="14328533" y="11952721"/>
            <a:ext cx="354023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0"/>
              </a:lnSpc>
            </a:pPr>
            <a:r>
              <a:rPr sz="900" b="1" spc="-15" dirty="0">
                <a:latin typeface="Times New Roman"/>
                <a:cs typeface="Times New Roman"/>
              </a:rPr>
              <a:t>ROAD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39" name="object 339"/>
          <p:cNvSpPr txBox="1"/>
          <p:nvPr/>
        </p:nvSpPr>
        <p:spPr>
          <a:xfrm rot="120000">
            <a:off x="5332580" y="8470104"/>
            <a:ext cx="110427" cy="2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"/>
              </a:lnSpc>
            </a:pPr>
            <a:r>
              <a:rPr sz="200" b="1" spc="-40" dirty="0">
                <a:latin typeface="Times New Roman"/>
                <a:cs typeface="Times New Roman"/>
              </a:rPr>
              <a:t>NO</a:t>
            </a:r>
            <a:r>
              <a:rPr sz="200" b="1" dirty="0">
                <a:latin typeface="Times New Roman"/>
                <a:cs typeface="Times New Roman"/>
              </a:rPr>
              <a:t> </a:t>
            </a:r>
            <a:r>
              <a:rPr sz="200" b="1" spc="-50" dirty="0">
                <a:latin typeface="Times New Roman"/>
                <a:cs typeface="Times New Roman"/>
              </a:rPr>
              <a:t>ENTRY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340" name="object 340"/>
          <p:cNvSpPr txBox="1"/>
          <p:nvPr/>
        </p:nvSpPr>
        <p:spPr>
          <a:xfrm rot="8820000">
            <a:off x="4335358" y="9265427"/>
            <a:ext cx="110427" cy="2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"/>
              </a:lnSpc>
            </a:pPr>
            <a:r>
              <a:rPr sz="200" b="1" spc="-40" dirty="0">
                <a:latin typeface="Times New Roman"/>
                <a:cs typeface="Times New Roman"/>
              </a:rPr>
              <a:t>NO</a:t>
            </a:r>
            <a:r>
              <a:rPr sz="200" b="1" dirty="0">
                <a:latin typeface="Times New Roman"/>
                <a:cs typeface="Times New Roman"/>
              </a:rPr>
              <a:t> </a:t>
            </a:r>
            <a:r>
              <a:rPr sz="200" b="1" spc="-50" dirty="0">
                <a:latin typeface="Times New Roman"/>
                <a:cs typeface="Times New Roman"/>
              </a:rPr>
              <a:t>ENTRY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341" name="object 341"/>
          <p:cNvSpPr txBox="1"/>
          <p:nvPr/>
        </p:nvSpPr>
        <p:spPr>
          <a:xfrm rot="1140000">
            <a:off x="6271028" y="11380679"/>
            <a:ext cx="110427" cy="2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"/>
              </a:lnSpc>
            </a:pPr>
            <a:r>
              <a:rPr sz="200" b="1" spc="-40" dirty="0">
                <a:latin typeface="Times New Roman"/>
                <a:cs typeface="Times New Roman"/>
              </a:rPr>
              <a:t>NO</a:t>
            </a:r>
            <a:r>
              <a:rPr sz="200" b="1" dirty="0">
                <a:latin typeface="Times New Roman"/>
                <a:cs typeface="Times New Roman"/>
              </a:rPr>
              <a:t> </a:t>
            </a:r>
            <a:r>
              <a:rPr sz="200" b="1" spc="-50" dirty="0">
                <a:latin typeface="Times New Roman"/>
                <a:cs typeface="Times New Roman"/>
              </a:rPr>
              <a:t>ENTRY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342" name="object 342"/>
          <p:cNvSpPr txBox="1"/>
          <p:nvPr/>
        </p:nvSpPr>
        <p:spPr>
          <a:xfrm rot="19620000">
            <a:off x="4617057" y="8889102"/>
            <a:ext cx="82659" cy="2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5"/>
              </a:lnSpc>
            </a:pPr>
            <a:r>
              <a:rPr sz="200" b="1" spc="-20" dirty="0">
                <a:latin typeface="Times New Roman"/>
                <a:cs typeface="Times New Roman"/>
              </a:rPr>
              <a:t>TAXI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343" name="object 343"/>
          <p:cNvSpPr txBox="1"/>
          <p:nvPr/>
        </p:nvSpPr>
        <p:spPr>
          <a:xfrm rot="21240000">
            <a:off x="9445107" y="5403310"/>
            <a:ext cx="357728" cy="2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"/>
              </a:lnSpc>
            </a:pPr>
            <a:r>
              <a:rPr sz="200" b="1" spc="-10" dirty="0">
                <a:latin typeface="Times New Roman"/>
                <a:cs typeface="Times New Roman"/>
              </a:rPr>
              <a:t>LOADING</a:t>
            </a:r>
            <a:r>
              <a:rPr sz="200" b="1" spc="5" dirty="0">
                <a:latin typeface="Times New Roman"/>
                <a:cs typeface="Times New Roman"/>
              </a:rPr>
              <a:t> </a:t>
            </a:r>
            <a:r>
              <a:rPr sz="200" b="1" spc="-10" dirty="0">
                <a:latin typeface="Times New Roman"/>
                <a:cs typeface="Times New Roman"/>
              </a:rPr>
              <a:t>BAY/BUS</a:t>
            </a:r>
            <a:r>
              <a:rPr sz="200" b="1" spc="5" dirty="0">
                <a:latin typeface="Times New Roman"/>
                <a:cs typeface="Times New Roman"/>
              </a:rPr>
              <a:t> </a:t>
            </a:r>
            <a:r>
              <a:rPr sz="200" b="1" spc="-20" dirty="0">
                <a:latin typeface="Times New Roman"/>
                <a:cs typeface="Times New Roman"/>
              </a:rPr>
              <a:t>SETDOWN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344" name="object 344"/>
          <p:cNvSpPr txBox="1"/>
          <p:nvPr/>
        </p:nvSpPr>
        <p:spPr>
          <a:xfrm rot="21240000">
            <a:off x="9568400" y="5448264"/>
            <a:ext cx="104002" cy="3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0"/>
              </a:lnSpc>
            </a:pPr>
            <a:r>
              <a:rPr sz="300" b="1" spc="-20" dirty="0">
                <a:latin typeface="Times New Roman"/>
                <a:cs typeface="Times New Roman"/>
              </a:rPr>
              <a:t>TAXI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345" name="object 345"/>
          <p:cNvSpPr txBox="1"/>
          <p:nvPr/>
        </p:nvSpPr>
        <p:spPr>
          <a:xfrm rot="5160000">
            <a:off x="9189264" y="5393148"/>
            <a:ext cx="71122" cy="41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0"/>
              </a:lnSpc>
            </a:pPr>
            <a:r>
              <a:rPr sz="300" spc="-160" dirty="0">
                <a:latin typeface="Arial"/>
                <a:cs typeface="Arial"/>
              </a:rPr>
              <a:t>NOENTRY</a:t>
            </a:r>
            <a:endParaRPr sz="300">
              <a:latin typeface="Arial"/>
              <a:cs typeface="Arial"/>
            </a:endParaRPr>
          </a:p>
        </p:txBody>
      </p:sp>
      <p:sp>
        <p:nvSpPr>
          <p:cNvPr id="346" name="object 346"/>
          <p:cNvSpPr txBox="1"/>
          <p:nvPr/>
        </p:nvSpPr>
        <p:spPr>
          <a:xfrm rot="9000000">
            <a:off x="8557450" y="4030318"/>
            <a:ext cx="70619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160" dirty="0">
                <a:latin typeface="Arial"/>
                <a:cs typeface="Arial"/>
              </a:rPr>
              <a:t>NOENTRY</a:t>
            </a:r>
            <a:endParaRPr sz="300">
              <a:latin typeface="Arial"/>
              <a:cs typeface="Arial"/>
            </a:endParaRPr>
          </a:p>
        </p:txBody>
      </p:sp>
      <p:sp>
        <p:nvSpPr>
          <p:cNvPr id="347" name="object 347"/>
          <p:cNvSpPr txBox="1"/>
          <p:nvPr/>
        </p:nvSpPr>
        <p:spPr>
          <a:xfrm rot="16380000">
            <a:off x="10116368" y="3366619"/>
            <a:ext cx="71122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160" dirty="0">
                <a:latin typeface="Arial"/>
                <a:cs typeface="Arial"/>
              </a:rPr>
              <a:t>NOENTRY</a:t>
            </a:r>
            <a:endParaRPr sz="300">
              <a:latin typeface="Arial"/>
              <a:cs typeface="Arial"/>
            </a:endParaRPr>
          </a:p>
        </p:txBody>
      </p:sp>
      <p:sp>
        <p:nvSpPr>
          <p:cNvPr id="348" name="object 348"/>
          <p:cNvSpPr txBox="1"/>
          <p:nvPr/>
        </p:nvSpPr>
        <p:spPr>
          <a:xfrm rot="19800000">
            <a:off x="7348247" y="8830628"/>
            <a:ext cx="220675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b="1" dirty="0">
                <a:latin typeface="Times New Roman"/>
                <a:cs typeface="Times New Roman"/>
              </a:rPr>
              <a:t>BUS</a:t>
            </a:r>
            <a:r>
              <a:rPr sz="300" b="1" spc="60" dirty="0">
                <a:latin typeface="Times New Roman"/>
                <a:cs typeface="Times New Roman"/>
              </a:rPr>
              <a:t> </a:t>
            </a:r>
            <a:r>
              <a:rPr sz="300" b="1" spc="-20" dirty="0">
                <a:latin typeface="Times New Roman"/>
                <a:cs typeface="Times New Roman"/>
              </a:rPr>
              <a:t>ONLY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349" name="object 349"/>
          <p:cNvSpPr txBox="1"/>
          <p:nvPr/>
        </p:nvSpPr>
        <p:spPr>
          <a:xfrm>
            <a:off x="12302747" y="6424148"/>
            <a:ext cx="1377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Impact"/>
                <a:cs typeface="Impact"/>
              </a:rPr>
              <a:t>P1</a:t>
            </a:r>
            <a:endParaRPr sz="1000">
              <a:latin typeface="Impact"/>
              <a:cs typeface="Impact"/>
            </a:endParaRPr>
          </a:p>
        </p:txBody>
      </p:sp>
      <p:sp>
        <p:nvSpPr>
          <p:cNvPr id="350" name="object 350"/>
          <p:cNvSpPr txBox="1"/>
          <p:nvPr/>
        </p:nvSpPr>
        <p:spPr>
          <a:xfrm>
            <a:off x="11196684" y="5437496"/>
            <a:ext cx="1530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Impact"/>
                <a:cs typeface="Impact"/>
              </a:rPr>
              <a:t>P2</a:t>
            </a:r>
            <a:endParaRPr sz="1000">
              <a:latin typeface="Impact"/>
              <a:cs typeface="Impact"/>
            </a:endParaRPr>
          </a:p>
        </p:txBody>
      </p:sp>
      <p:sp>
        <p:nvSpPr>
          <p:cNvPr id="351" name="object 351"/>
          <p:cNvSpPr txBox="1"/>
          <p:nvPr/>
        </p:nvSpPr>
        <p:spPr>
          <a:xfrm>
            <a:off x="9436901" y="5129862"/>
            <a:ext cx="1568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Impact"/>
                <a:cs typeface="Impact"/>
              </a:rPr>
              <a:t>P3</a:t>
            </a:r>
            <a:endParaRPr sz="1000">
              <a:latin typeface="Impact"/>
              <a:cs typeface="Impact"/>
            </a:endParaRPr>
          </a:p>
        </p:txBody>
      </p:sp>
      <p:sp>
        <p:nvSpPr>
          <p:cNvPr id="352" name="object 352"/>
          <p:cNvSpPr txBox="1"/>
          <p:nvPr/>
        </p:nvSpPr>
        <p:spPr>
          <a:xfrm>
            <a:off x="8510965" y="5806858"/>
            <a:ext cx="1530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Impact"/>
                <a:cs typeface="Impact"/>
              </a:rPr>
              <a:t>P4</a:t>
            </a:r>
            <a:endParaRPr sz="1000">
              <a:latin typeface="Impact"/>
              <a:cs typeface="Impact"/>
            </a:endParaRPr>
          </a:p>
        </p:txBody>
      </p:sp>
      <p:sp>
        <p:nvSpPr>
          <p:cNvPr id="353" name="object 353"/>
          <p:cNvSpPr txBox="1"/>
          <p:nvPr/>
        </p:nvSpPr>
        <p:spPr>
          <a:xfrm>
            <a:off x="10002582" y="3163641"/>
            <a:ext cx="1860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Impact"/>
                <a:cs typeface="Impact"/>
              </a:rPr>
              <a:t>P11</a:t>
            </a:r>
            <a:endParaRPr sz="1000">
              <a:latin typeface="Impact"/>
              <a:cs typeface="Impact"/>
            </a:endParaRPr>
          </a:p>
        </p:txBody>
      </p:sp>
      <p:sp>
        <p:nvSpPr>
          <p:cNvPr id="354" name="object 354"/>
          <p:cNvSpPr txBox="1"/>
          <p:nvPr/>
        </p:nvSpPr>
        <p:spPr>
          <a:xfrm>
            <a:off x="3868133" y="9126058"/>
            <a:ext cx="1581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Impact"/>
                <a:cs typeface="Impact"/>
              </a:rPr>
              <a:t>P6</a:t>
            </a:r>
            <a:endParaRPr sz="1000">
              <a:latin typeface="Impact"/>
              <a:cs typeface="Impact"/>
            </a:endParaRPr>
          </a:p>
        </p:txBody>
      </p:sp>
      <p:sp>
        <p:nvSpPr>
          <p:cNvPr id="355" name="object 355"/>
          <p:cNvSpPr txBox="1"/>
          <p:nvPr/>
        </p:nvSpPr>
        <p:spPr>
          <a:xfrm>
            <a:off x="5703813" y="8907477"/>
            <a:ext cx="1390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Impact"/>
                <a:cs typeface="Impact"/>
              </a:rPr>
              <a:t>P7</a:t>
            </a:r>
            <a:endParaRPr sz="1000">
              <a:latin typeface="Impact"/>
              <a:cs typeface="Impact"/>
            </a:endParaRPr>
          </a:p>
        </p:txBody>
      </p:sp>
      <p:sp>
        <p:nvSpPr>
          <p:cNvPr id="356" name="object 356"/>
          <p:cNvSpPr txBox="1"/>
          <p:nvPr/>
        </p:nvSpPr>
        <p:spPr>
          <a:xfrm>
            <a:off x="6399023" y="10602495"/>
            <a:ext cx="1574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Impact"/>
                <a:cs typeface="Impact"/>
              </a:rPr>
              <a:t>P8</a:t>
            </a:r>
            <a:endParaRPr sz="1000">
              <a:latin typeface="Impact"/>
              <a:cs typeface="Impact"/>
            </a:endParaRPr>
          </a:p>
        </p:txBody>
      </p:sp>
      <p:sp>
        <p:nvSpPr>
          <p:cNvPr id="357" name="object 357"/>
          <p:cNvSpPr txBox="1"/>
          <p:nvPr/>
        </p:nvSpPr>
        <p:spPr>
          <a:xfrm>
            <a:off x="6047876" y="11182343"/>
            <a:ext cx="1581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Impact"/>
                <a:cs typeface="Impact"/>
              </a:rPr>
              <a:t>P9</a:t>
            </a:r>
            <a:endParaRPr sz="1000">
              <a:latin typeface="Impact"/>
              <a:cs typeface="Impact"/>
            </a:endParaRPr>
          </a:p>
        </p:txBody>
      </p:sp>
      <p:sp>
        <p:nvSpPr>
          <p:cNvPr id="358" name="object 358"/>
          <p:cNvSpPr txBox="1"/>
          <p:nvPr/>
        </p:nvSpPr>
        <p:spPr>
          <a:xfrm>
            <a:off x="5008602" y="10008480"/>
            <a:ext cx="2063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Impact"/>
                <a:cs typeface="Impact"/>
              </a:rPr>
              <a:t>P15</a:t>
            </a:r>
            <a:endParaRPr sz="1000">
              <a:latin typeface="Impact"/>
              <a:cs typeface="Impact"/>
            </a:endParaRPr>
          </a:p>
        </p:txBody>
      </p:sp>
      <p:sp>
        <p:nvSpPr>
          <p:cNvPr id="359" name="object 359"/>
          <p:cNvSpPr txBox="1"/>
          <p:nvPr/>
        </p:nvSpPr>
        <p:spPr>
          <a:xfrm>
            <a:off x="3820571" y="9633046"/>
            <a:ext cx="2070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Impact"/>
                <a:cs typeface="Impact"/>
              </a:rPr>
              <a:t>P16</a:t>
            </a:r>
            <a:endParaRPr sz="1000">
              <a:latin typeface="Impact"/>
              <a:cs typeface="Impact"/>
            </a:endParaRPr>
          </a:p>
        </p:txBody>
      </p:sp>
      <p:sp>
        <p:nvSpPr>
          <p:cNvPr id="360" name="object 360"/>
          <p:cNvSpPr txBox="1"/>
          <p:nvPr/>
        </p:nvSpPr>
        <p:spPr>
          <a:xfrm>
            <a:off x="6155143" y="7748792"/>
            <a:ext cx="1879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Impact"/>
                <a:cs typeface="Impact"/>
              </a:rPr>
              <a:t>P17</a:t>
            </a:r>
            <a:endParaRPr sz="1000">
              <a:latin typeface="Impact"/>
              <a:cs typeface="Impact"/>
            </a:endParaRPr>
          </a:p>
        </p:txBody>
      </p:sp>
      <p:sp>
        <p:nvSpPr>
          <p:cNvPr id="361" name="object 361"/>
          <p:cNvSpPr txBox="1"/>
          <p:nvPr/>
        </p:nvSpPr>
        <p:spPr>
          <a:xfrm>
            <a:off x="7268289" y="6419088"/>
            <a:ext cx="2057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Impact"/>
                <a:cs typeface="Impact"/>
              </a:rPr>
              <a:t>P18</a:t>
            </a:r>
            <a:endParaRPr sz="1000">
              <a:latin typeface="Impact"/>
              <a:cs typeface="Impact"/>
            </a:endParaRPr>
          </a:p>
        </p:txBody>
      </p:sp>
      <p:sp>
        <p:nvSpPr>
          <p:cNvPr id="362" name="object 362"/>
          <p:cNvSpPr txBox="1"/>
          <p:nvPr/>
        </p:nvSpPr>
        <p:spPr>
          <a:xfrm>
            <a:off x="7112449" y="5805846"/>
            <a:ext cx="2070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Impact"/>
                <a:cs typeface="Impact"/>
              </a:rPr>
              <a:t>P19</a:t>
            </a:r>
            <a:endParaRPr sz="1000">
              <a:latin typeface="Impact"/>
              <a:cs typeface="Impact"/>
            </a:endParaRPr>
          </a:p>
        </p:txBody>
      </p:sp>
      <p:sp>
        <p:nvSpPr>
          <p:cNvPr id="363" name="object 363"/>
          <p:cNvSpPr txBox="1"/>
          <p:nvPr/>
        </p:nvSpPr>
        <p:spPr>
          <a:xfrm>
            <a:off x="4776865" y="8992481"/>
            <a:ext cx="22097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Impact"/>
                <a:cs typeface="Impact"/>
              </a:rPr>
              <a:t>P20</a:t>
            </a:r>
            <a:endParaRPr sz="1000">
              <a:latin typeface="Impact"/>
              <a:cs typeface="Impact"/>
            </a:endParaRPr>
          </a:p>
        </p:txBody>
      </p:sp>
      <p:sp>
        <p:nvSpPr>
          <p:cNvPr id="364" name="object 364"/>
          <p:cNvSpPr txBox="1"/>
          <p:nvPr/>
        </p:nvSpPr>
        <p:spPr>
          <a:xfrm>
            <a:off x="5336474" y="12236797"/>
            <a:ext cx="2057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Impact"/>
                <a:cs typeface="Impact"/>
              </a:rPr>
              <a:t>P10</a:t>
            </a:r>
            <a:endParaRPr sz="1000">
              <a:latin typeface="Impact"/>
              <a:cs typeface="Impact"/>
            </a:endParaRPr>
          </a:p>
        </p:txBody>
      </p:sp>
      <p:sp>
        <p:nvSpPr>
          <p:cNvPr id="365" name="object 365"/>
          <p:cNvSpPr txBox="1"/>
          <p:nvPr/>
        </p:nvSpPr>
        <p:spPr>
          <a:xfrm>
            <a:off x="9051348" y="4988190"/>
            <a:ext cx="2012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Impact"/>
                <a:cs typeface="Impact"/>
              </a:rPr>
              <a:t>P12</a:t>
            </a:r>
            <a:endParaRPr sz="1000">
              <a:latin typeface="Impact"/>
              <a:cs typeface="Impact"/>
            </a:endParaRPr>
          </a:p>
        </p:txBody>
      </p:sp>
      <p:sp>
        <p:nvSpPr>
          <p:cNvPr id="366" name="object 366"/>
          <p:cNvSpPr txBox="1"/>
          <p:nvPr/>
        </p:nvSpPr>
        <p:spPr>
          <a:xfrm rot="19740000">
            <a:off x="7656720" y="2662058"/>
            <a:ext cx="269983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10" dirty="0">
                <a:solidFill>
                  <a:srgbClr val="F9F9F9"/>
                </a:solidFill>
                <a:latin typeface="Times New Roman"/>
                <a:cs typeface="Times New Roman"/>
              </a:rPr>
              <a:t>BOTTLE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67" name="object 367"/>
          <p:cNvSpPr txBox="1"/>
          <p:nvPr/>
        </p:nvSpPr>
        <p:spPr>
          <a:xfrm rot="19740000">
            <a:off x="7727633" y="2702441"/>
            <a:ext cx="195598" cy="6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sz="500" b="1" spc="-20" dirty="0">
                <a:solidFill>
                  <a:srgbClr val="F9F9F9"/>
                </a:solidFill>
                <a:latin typeface="Times New Roman"/>
                <a:cs typeface="Times New Roman"/>
              </a:rPr>
              <a:t>BANK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68" name="object 368"/>
          <p:cNvSpPr txBox="1"/>
          <p:nvPr/>
        </p:nvSpPr>
        <p:spPr>
          <a:xfrm rot="19080000">
            <a:off x="12815984" y="3662190"/>
            <a:ext cx="498389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b="1" dirty="0">
                <a:latin typeface="Times New Roman"/>
                <a:cs typeface="Times New Roman"/>
              </a:rPr>
              <a:t>BUS</a:t>
            </a:r>
            <a:r>
              <a:rPr sz="300" b="1" spc="30" dirty="0">
                <a:latin typeface="Times New Roman"/>
                <a:cs typeface="Times New Roman"/>
              </a:rPr>
              <a:t> </a:t>
            </a:r>
            <a:r>
              <a:rPr sz="300" b="1" dirty="0">
                <a:latin typeface="Times New Roman"/>
                <a:cs typeface="Times New Roman"/>
              </a:rPr>
              <a:t>ONLY</a:t>
            </a:r>
            <a:r>
              <a:rPr sz="300" b="1" spc="250" dirty="0">
                <a:latin typeface="Times New Roman"/>
                <a:cs typeface="Times New Roman"/>
              </a:rPr>
              <a:t>  </a:t>
            </a:r>
            <a:r>
              <a:rPr sz="300" b="1" dirty="0">
                <a:latin typeface="Times New Roman"/>
                <a:cs typeface="Times New Roman"/>
              </a:rPr>
              <a:t>BUS</a:t>
            </a:r>
            <a:r>
              <a:rPr sz="300" b="1" spc="35" dirty="0">
                <a:latin typeface="Times New Roman"/>
                <a:cs typeface="Times New Roman"/>
              </a:rPr>
              <a:t> </a:t>
            </a:r>
            <a:r>
              <a:rPr sz="450" b="1" spc="-30" baseline="9259" dirty="0">
                <a:latin typeface="Times New Roman"/>
                <a:cs typeface="Times New Roman"/>
              </a:rPr>
              <a:t>ONLY</a:t>
            </a:r>
            <a:endParaRPr sz="450" baseline="9259">
              <a:latin typeface="Times New Roman"/>
              <a:cs typeface="Times New Roman"/>
            </a:endParaRPr>
          </a:p>
        </p:txBody>
      </p:sp>
      <p:sp>
        <p:nvSpPr>
          <p:cNvPr id="369" name="object 369"/>
          <p:cNvSpPr txBox="1"/>
          <p:nvPr/>
        </p:nvSpPr>
        <p:spPr>
          <a:xfrm rot="19080000">
            <a:off x="12665452" y="3931644"/>
            <a:ext cx="344319" cy="52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9"/>
              </a:lnSpc>
            </a:pPr>
            <a:r>
              <a:rPr sz="400" spc="-10" dirty="0">
                <a:solidFill>
                  <a:srgbClr val="7F7F7F"/>
                </a:solidFill>
                <a:latin typeface="Arial"/>
                <a:cs typeface="Arial"/>
              </a:rPr>
              <a:t>SUMMERHILL</a:t>
            </a:r>
            <a:endParaRPr sz="400">
              <a:latin typeface="Arial"/>
              <a:cs typeface="Arial"/>
            </a:endParaRPr>
          </a:p>
        </p:txBody>
      </p:sp>
      <p:sp>
        <p:nvSpPr>
          <p:cNvPr id="370" name="object 370"/>
          <p:cNvSpPr txBox="1"/>
          <p:nvPr/>
        </p:nvSpPr>
        <p:spPr>
          <a:xfrm rot="2940000">
            <a:off x="7085185" y="6124806"/>
            <a:ext cx="306497" cy="41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0"/>
              </a:lnSpc>
            </a:pPr>
            <a:r>
              <a:rPr sz="300" b="1" spc="20" dirty="0">
                <a:latin typeface="Times New Roman"/>
                <a:cs typeface="Times New Roman"/>
              </a:rPr>
              <a:t>LOADING</a:t>
            </a:r>
            <a:r>
              <a:rPr sz="300" b="1" spc="35" dirty="0">
                <a:latin typeface="Times New Roman"/>
                <a:cs typeface="Times New Roman"/>
              </a:rPr>
              <a:t> </a:t>
            </a:r>
            <a:r>
              <a:rPr sz="300" b="1" spc="-25" dirty="0">
                <a:latin typeface="Times New Roman"/>
                <a:cs typeface="Times New Roman"/>
              </a:rPr>
              <a:t>BAY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371" name="object 371"/>
          <p:cNvSpPr txBox="1"/>
          <p:nvPr/>
        </p:nvSpPr>
        <p:spPr>
          <a:xfrm rot="2940000">
            <a:off x="6692601" y="5943640"/>
            <a:ext cx="568977" cy="70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55"/>
              </a:lnSpc>
            </a:pPr>
            <a:r>
              <a:rPr sz="550" b="1" dirty="0">
                <a:latin typeface="Times New Roman"/>
                <a:cs typeface="Times New Roman"/>
              </a:rPr>
              <a:t>CHURCH</a:t>
            </a:r>
            <a:r>
              <a:rPr sz="550" b="1" spc="295" dirty="0">
                <a:latin typeface="Times New Roman"/>
                <a:cs typeface="Times New Roman"/>
              </a:rPr>
              <a:t> </a:t>
            </a:r>
            <a:r>
              <a:rPr sz="550" b="1" spc="-20" dirty="0">
                <a:latin typeface="Times New Roman"/>
                <a:cs typeface="Times New Roman"/>
              </a:rPr>
              <a:t>LANE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372" name="object 372"/>
          <p:cNvSpPr txBox="1"/>
          <p:nvPr/>
        </p:nvSpPr>
        <p:spPr>
          <a:xfrm rot="3360000">
            <a:off x="1353752" y="11598909"/>
            <a:ext cx="73300" cy="41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0"/>
              </a:lnSpc>
            </a:pPr>
            <a:r>
              <a:rPr sz="300" b="1" spc="-25" dirty="0">
                <a:latin typeface="Times New Roman"/>
                <a:cs typeface="Times New Roman"/>
              </a:rPr>
              <a:t>EV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373" name="object 373"/>
          <p:cNvSpPr txBox="1"/>
          <p:nvPr/>
        </p:nvSpPr>
        <p:spPr>
          <a:xfrm rot="3360000">
            <a:off x="1425327" y="11701558"/>
            <a:ext cx="73300" cy="41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5"/>
              </a:lnSpc>
            </a:pPr>
            <a:r>
              <a:rPr sz="300" b="1" spc="-25" dirty="0">
                <a:latin typeface="Times New Roman"/>
                <a:cs typeface="Times New Roman"/>
              </a:rPr>
              <a:t>EV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374" name="object 374"/>
          <p:cNvSpPr txBox="1"/>
          <p:nvPr/>
        </p:nvSpPr>
        <p:spPr>
          <a:xfrm rot="18420000">
            <a:off x="8463800" y="8800708"/>
            <a:ext cx="73300" cy="41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0"/>
              </a:lnSpc>
            </a:pPr>
            <a:r>
              <a:rPr sz="300" b="1" spc="-25" dirty="0">
                <a:latin typeface="Times New Roman"/>
                <a:cs typeface="Times New Roman"/>
              </a:rPr>
              <a:t>EV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375" name="object 375"/>
          <p:cNvSpPr txBox="1"/>
          <p:nvPr/>
        </p:nvSpPr>
        <p:spPr>
          <a:xfrm rot="18420000">
            <a:off x="8539697" y="8855353"/>
            <a:ext cx="73300" cy="41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0"/>
              </a:lnSpc>
            </a:pPr>
            <a:r>
              <a:rPr sz="300" b="1" spc="-25" dirty="0">
                <a:latin typeface="Times New Roman"/>
                <a:cs typeface="Times New Roman"/>
              </a:rPr>
              <a:t>EV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376" name="object 376"/>
          <p:cNvSpPr txBox="1"/>
          <p:nvPr/>
        </p:nvSpPr>
        <p:spPr>
          <a:xfrm>
            <a:off x="7336090" y="8330271"/>
            <a:ext cx="1436370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b="1" dirty="0">
                <a:latin typeface="Times New Roman"/>
                <a:cs typeface="Times New Roman"/>
              </a:rPr>
              <a:t>Zone</a:t>
            </a:r>
            <a:r>
              <a:rPr sz="650" b="1" spc="20" dirty="0">
                <a:latin typeface="Times New Roman"/>
                <a:cs typeface="Times New Roman"/>
              </a:rPr>
              <a:t> </a:t>
            </a:r>
            <a:r>
              <a:rPr sz="650" b="1" dirty="0">
                <a:latin typeface="Times New Roman"/>
                <a:cs typeface="Times New Roman"/>
              </a:rPr>
              <a:t>C</a:t>
            </a:r>
            <a:r>
              <a:rPr sz="650" b="1" spc="20" dirty="0">
                <a:latin typeface="Times New Roman"/>
                <a:cs typeface="Times New Roman"/>
              </a:rPr>
              <a:t> </a:t>
            </a:r>
            <a:r>
              <a:rPr sz="650" b="1" dirty="0">
                <a:latin typeface="Times New Roman"/>
                <a:cs typeface="Times New Roman"/>
              </a:rPr>
              <a:t>-</a:t>
            </a:r>
            <a:r>
              <a:rPr sz="650" b="1" spc="20" dirty="0">
                <a:latin typeface="Times New Roman"/>
                <a:cs typeface="Times New Roman"/>
              </a:rPr>
              <a:t> </a:t>
            </a:r>
            <a:r>
              <a:rPr sz="650" b="1" dirty="0">
                <a:latin typeface="Times New Roman"/>
                <a:cs typeface="Times New Roman"/>
              </a:rPr>
              <a:t>ALL</a:t>
            </a:r>
            <a:r>
              <a:rPr sz="650" b="1" spc="20" dirty="0">
                <a:latin typeface="Times New Roman"/>
                <a:cs typeface="Times New Roman"/>
              </a:rPr>
              <a:t> </a:t>
            </a:r>
            <a:r>
              <a:rPr sz="650" b="1" dirty="0">
                <a:latin typeface="Times New Roman"/>
                <a:cs typeface="Times New Roman"/>
              </a:rPr>
              <a:t>DAY</a:t>
            </a:r>
            <a:r>
              <a:rPr sz="650" b="1" spc="20" dirty="0">
                <a:latin typeface="Times New Roman"/>
                <a:cs typeface="Times New Roman"/>
              </a:rPr>
              <a:t> </a:t>
            </a:r>
            <a:r>
              <a:rPr sz="650" b="1" dirty="0">
                <a:latin typeface="Times New Roman"/>
                <a:cs typeface="Times New Roman"/>
              </a:rPr>
              <a:t>PARKING</a:t>
            </a:r>
            <a:r>
              <a:rPr sz="650" b="1" spc="20" dirty="0">
                <a:latin typeface="Times New Roman"/>
                <a:cs typeface="Times New Roman"/>
              </a:rPr>
              <a:t> </a:t>
            </a:r>
            <a:r>
              <a:rPr sz="650" b="1" spc="-10" dirty="0">
                <a:latin typeface="Times New Roman"/>
                <a:cs typeface="Times New Roman"/>
              </a:rPr>
              <a:t>STRIP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77" name="object 377"/>
          <p:cNvSpPr txBox="1"/>
          <p:nvPr/>
        </p:nvSpPr>
        <p:spPr>
          <a:xfrm>
            <a:off x="8397627" y="2582388"/>
            <a:ext cx="1021080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b="1" dirty="0">
                <a:latin typeface="Times New Roman"/>
                <a:cs typeface="Times New Roman"/>
              </a:rPr>
              <a:t>FREE</a:t>
            </a:r>
            <a:r>
              <a:rPr sz="650" b="1" spc="35" dirty="0">
                <a:latin typeface="Times New Roman"/>
                <a:cs typeface="Times New Roman"/>
              </a:rPr>
              <a:t> </a:t>
            </a:r>
            <a:r>
              <a:rPr sz="650" b="1" dirty="0">
                <a:latin typeface="Times New Roman"/>
                <a:cs typeface="Times New Roman"/>
              </a:rPr>
              <a:t>PARKING</a:t>
            </a:r>
            <a:r>
              <a:rPr sz="650" b="1" spc="40" dirty="0">
                <a:latin typeface="Times New Roman"/>
                <a:cs typeface="Times New Roman"/>
              </a:rPr>
              <a:t> </a:t>
            </a:r>
            <a:r>
              <a:rPr sz="650" b="1" spc="-10" dirty="0">
                <a:latin typeface="Times New Roman"/>
                <a:cs typeface="Times New Roman"/>
              </a:rPr>
              <a:t>SPACES</a:t>
            </a:r>
            <a:endParaRPr sz="650" dirty="0">
              <a:latin typeface="Times New Roman"/>
              <a:cs typeface="Times New Roman"/>
            </a:endParaRPr>
          </a:p>
        </p:txBody>
      </p:sp>
      <p:sp>
        <p:nvSpPr>
          <p:cNvPr id="378" name="object 378"/>
          <p:cNvSpPr txBox="1"/>
          <p:nvPr/>
        </p:nvSpPr>
        <p:spPr>
          <a:xfrm rot="120000">
            <a:off x="8645420" y="3510265"/>
            <a:ext cx="4856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b="1" spc="-50" dirty="0">
                <a:solidFill>
                  <a:srgbClr val="F9F9F9"/>
                </a:solidFill>
                <a:latin typeface="Times New Roman"/>
                <a:cs typeface="Times New Roman"/>
              </a:rPr>
              <a:t>4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379" name="object 379"/>
          <p:cNvSpPr txBox="1"/>
          <p:nvPr/>
        </p:nvSpPr>
        <p:spPr>
          <a:xfrm rot="60000">
            <a:off x="9122158" y="3260287"/>
            <a:ext cx="61516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b="1" spc="-25" dirty="0">
                <a:solidFill>
                  <a:srgbClr val="F9F9F9"/>
                </a:solidFill>
                <a:latin typeface="Times New Roman"/>
                <a:cs typeface="Times New Roman"/>
              </a:rPr>
              <a:t>11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380" name="object 380"/>
          <p:cNvSpPr txBox="1"/>
          <p:nvPr/>
        </p:nvSpPr>
        <p:spPr>
          <a:xfrm>
            <a:off x="8799372" y="3284098"/>
            <a:ext cx="46990" cy="774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b="1" spc="-50" dirty="0">
                <a:solidFill>
                  <a:srgbClr val="F9F9F9"/>
                </a:solidFill>
                <a:latin typeface="Times New Roman"/>
                <a:cs typeface="Times New Roman"/>
              </a:rPr>
              <a:t>1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381" name="object 381"/>
          <p:cNvSpPr txBox="1"/>
          <p:nvPr/>
        </p:nvSpPr>
        <p:spPr>
          <a:xfrm rot="60000">
            <a:off x="8788210" y="2999218"/>
            <a:ext cx="61516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b="1" spc="-25" dirty="0">
                <a:solidFill>
                  <a:srgbClr val="F9F9F9"/>
                </a:solidFill>
                <a:latin typeface="Times New Roman"/>
                <a:cs typeface="Times New Roman"/>
              </a:rPr>
              <a:t>14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382" name="object 382"/>
          <p:cNvSpPr txBox="1"/>
          <p:nvPr/>
        </p:nvSpPr>
        <p:spPr>
          <a:xfrm rot="120000">
            <a:off x="9084607" y="2968871"/>
            <a:ext cx="4856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b="1" spc="-50" dirty="0">
                <a:solidFill>
                  <a:srgbClr val="F9F9F9"/>
                </a:solidFill>
                <a:latin typeface="Times New Roman"/>
                <a:cs typeface="Times New Roman"/>
              </a:rPr>
              <a:t>9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383" name="object 383"/>
          <p:cNvSpPr txBox="1"/>
          <p:nvPr/>
        </p:nvSpPr>
        <p:spPr>
          <a:xfrm rot="120000">
            <a:off x="9188838" y="2999230"/>
            <a:ext cx="4856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b="1" spc="-50" dirty="0">
                <a:solidFill>
                  <a:srgbClr val="F9F9F9"/>
                </a:solidFill>
                <a:latin typeface="Times New Roman"/>
                <a:cs typeface="Times New Roman"/>
              </a:rPr>
              <a:t>4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384" name="object 384"/>
          <p:cNvSpPr txBox="1"/>
          <p:nvPr/>
        </p:nvSpPr>
        <p:spPr>
          <a:xfrm rot="120000">
            <a:off x="9413491" y="2848449"/>
            <a:ext cx="4856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b="1" spc="-50" dirty="0">
                <a:solidFill>
                  <a:srgbClr val="F9F9F9"/>
                </a:solidFill>
                <a:latin typeface="Times New Roman"/>
                <a:cs typeface="Times New Roman"/>
              </a:rPr>
              <a:t>8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385" name="object 385"/>
          <p:cNvSpPr txBox="1"/>
          <p:nvPr/>
        </p:nvSpPr>
        <p:spPr>
          <a:xfrm rot="120000">
            <a:off x="9279914" y="2543851"/>
            <a:ext cx="4856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b="1" spc="-50" dirty="0">
                <a:solidFill>
                  <a:srgbClr val="F9F9F9"/>
                </a:solidFill>
                <a:latin typeface="Times New Roman"/>
                <a:cs typeface="Times New Roman"/>
              </a:rPr>
              <a:t>6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386" name="object 386"/>
          <p:cNvSpPr txBox="1"/>
          <p:nvPr/>
        </p:nvSpPr>
        <p:spPr>
          <a:xfrm rot="60000">
            <a:off x="8720408" y="2538781"/>
            <a:ext cx="61516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b="1" spc="-25" dirty="0">
                <a:solidFill>
                  <a:srgbClr val="F9F9F9"/>
                </a:solidFill>
                <a:latin typeface="Times New Roman"/>
                <a:cs typeface="Times New Roman"/>
              </a:rPr>
              <a:t>12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387" name="object 387"/>
          <p:cNvSpPr txBox="1"/>
          <p:nvPr/>
        </p:nvSpPr>
        <p:spPr>
          <a:xfrm>
            <a:off x="8879316" y="2280242"/>
            <a:ext cx="46990" cy="774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b="1" spc="-50" dirty="0">
                <a:solidFill>
                  <a:srgbClr val="F9F9F9"/>
                </a:solidFill>
                <a:latin typeface="Times New Roman"/>
                <a:cs typeface="Times New Roman"/>
              </a:rPr>
              <a:t>8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388" name="object 388"/>
          <p:cNvSpPr txBox="1"/>
          <p:nvPr/>
        </p:nvSpPr>
        <p:spPr>
          <a:xfrm rot="120000">
            <a:off x="8687922" y="2106688"/>
            <a:ext cx="4856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b="1" spc="-50" dirty="0">
                <a:solidFill>
                  <a:srgbClr val="F9F9F9"/>
                </a:solidFill>
                <a:latin typeface="Times New Roman"/>
                <a:cs typeface="Times New Roman"/>
              </a:rPr>
              <a:t>5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389" name="object 389"/>
          <p:cNvSpPr txBox="1"/>
          <p:nvPr/>
        </p:nvSpPr>
        <p:spPr>
          <a:xfrm>
            <a:off x="8026241" y="2523110"/>
            <a:ext cx="46990" cy="774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b="1" spc="-50" dirty="0">
                <a:solidFill>
                  <a:srgbClr val="F9F9F9"/>
                </a:solidFill>
                <a:latin typeface="Times New Roman"/>
                <a:cs typeface="Times New Roman"/>
              </a:rPr>
              <a:t>6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390" name="object 390"/>
          <p:cNvSpPr txBox="1"/>
          <p:nvPr/>
        </p:nvSpPr>
        <p:spPr>
          <a:xfrm rot="120000">
            <a:off x="7944138" y="2846425"/>
            <a:ext cx="4856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b="1" spc="-50" dirty="0">
                <a:solidFill>
                  <a:srgbClr val="F9F9F9"/>
                </a:solidFill>
                <a:latin typeface="Times New Roman"/>
                <a:cs typeface="Times New Roman"/>
              </a:rPr>
              <a:t>5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391" name="object 391"/>
          <p:cNvSpPr txBox="1"/>
          <p:nvPr/>
        </p:nvSpPr>
        <p:spPr>
          <a:xfrm>
            <a:off x="7829922" y="2899556"/>
            <a:ext cx="46990" cy="774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b="1" spc="-50" dirty="0">
                <a:solidFill>
                  <a:srgbClr val="F9F9F9"/>
                </a:solidFill>
                <a:latin typeface="Times New Roman"/>
                <a:cs typeface="Times New Roman"/>
              </a:rPr>
              <a:t>2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392" name="object 392"/>
          <p:cNvSpPr txBox="1"/>
          <p:nvPr/>
        </p:nvSpPr>
        <p:spPr>
          <a:xfrm rot="16560000">
            <a:off x="7930543" y="11286876"/>
            <a:ext cx="205662" cy="35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0"/>
              </a:lnSpc>
            </a:pPr>
            <a:r>
              <a:rPr sz="250" b="1" spc="-25" dirty="0">
                <a:latin typeface="Times New Roman"/>
                <a:cs typeface="Times New Roman"/>
              </a:rPr>
              <a:t>LOADING</a:t>
            </a:r>
            <a:r>
              <a:rPr sz="250" b="1" spc="30" dirty="0">
                <a:latin typeface="Times New Roman"/>
                <a:cs typeface="Times New Roman"/>
              </a:rPr>
              <a:t> </a:t>
            </a:r>
            <a:r>
              <a:rPr sz="250" b="1" spc="-35" dirty="0">
                <a:latin typeface="Times New Roman"/>
                <a:cs typeface="Times New Roman"/>
              </a:rPr>
              <a:t>BAY</a:t>
            </a:r>
            <a:endParaRPr sz="250">
              <a:latin typeface="Times New Roman"/>
              <a:cs typeface="Times New Roman"/>
            </a:endParaRPr>
          </a:p>
        </p:txBody>
      </p:sp>
      <p:sp>
        <p:nvSpPr>
          <p:cNvPr id="393" name="object 393"/>
          <p:cNvSpPr txBox="1"/>
          <p:nvPr/>
        </p:nvSpPr>
        <p:spPr>
          <a:xfrm rot="20940000">
            <a:off x="8568504" y="11122130"/>
            <a:ext cx="1141730" cy="85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70"/>
              </a:lnSpc>
            </a:pPr>
            <a:r>
              <a:rPr sz="650" b="1" dirty="0">
                <a:latin typeface="Times New Roman"/>
                <a:cs typeface="Times New Roman"/>
              </a:rPr>
              <a:t>LANDMARK</a:t>
            </a:r>
            <a:r>
              <a:rPr sz="650" b="1" spc="30" dirty="0">
                <a:latin typeface="Times New Roman"/>
                <a:cs typeface="Times New Roman"/>
              </a:rPr>
              <a:t> </a:t>
            </a:r>
            <a:r>
              <a:rPr sz="975" b="1" baseline="4273" dirty="0">
                <a:latin typeface="Times New Roman"/>
                <a:cs typeface="Times New Roman"/>
              </a:rPr>
              <a:t>CAR</a:t>
            </a:r>
            <a:r>
              <a:rPr sz="975" b="1" spc="44" baseline="4273" dirty="0">
                <a:latin typeface="Times New Roman"/>
                <a:cs typeface="Times New Roman"/>
              </a:rPr>
              <a:t> </a:t>
            </a:r>
            <a:r>
              <a:rPr sz="975" b="1" spc="-15" baseline="8547" dirty="0">
                <a:latin typeface="Times New Roman"/>
                <a:cs typeface="Times New Roman"/>
              </a:rPr>
              <a:t>PARKING</a:t>
            </a:r>
            <a:endParaRPr sz="975" baseline="8547">
              <a:latin typeface="Times New Roman"/>
              <a:cs typeface="Times New Roman"/>
            </a:endParaRPr>
          </a:p>
        </p:txBody>
      </p:sp>
      <p:sp>
        <p:nvSpPr>
          <p:cNvPr id="394" name="object 394"/>
          <p:cNvSpPr txBox="1"/>
          <p:nvPr/>
        </p:nvSpPr>
        <p:spPr>
          <a:xfrm>
            <a:off x="1908995" y="11679830"/>
            <a:ext cx="1021080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b="1" dirty="0">
                <a:latin typeface="Times New Roman"/>
                <a:cs typeface="Times New Roman"/>
              </a:rPr>
              <a:t>FREE</a:t>
            </a:r>
            <a:r>
              <a:rPr sz="650" b="1" spc="35" dirty="0">
                <a:latin typeface="Times New Roman"/>
                <a:cs typeface="Times New Roman"/>
              </a:rPr>
              <a:t> </a:t>
            </a:r>
            <a:r>
              <a:rPr sz="650" b="1" dirty="0">
                <a:latin typeface="Times New Roman"/>
                <a:cs typeface="Times New Roman"/>
              </a:rPr>
              <a:t>PARKING</a:t>
            </a:r>
            <a:r>
              <a:rPr sz="650" b="1" spc="40" dirty="0">
                <a:latin typeface="Times New Roman"/>
                <a:cs typeface="Times New Roman"/>
              </a:rPr>
              <a:t> </a:t>
            </a:r>
            <a:r>
              <a:rPr sz="650" b="1" spc="-10" dirty="0">
                <a:latin typeface="Times New Roman"/>
                <a:cs typeface="Times New Roman"/>
              </a:rPr>
              <a:t>SPACES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95" name="object 395"/>
          <p:cNvSpPr txBox="1"/>
          <p:nvPr/>
        </p:nvSpPr>
        <p:spPr>
          <a:xfrm rot="120000">
            <a:off x="2998732" y="11733381"/>
            <a:ext cx="4856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b="1" spc="-50" dirty="0">
                <a:solidFill>
                  <a:srgbClr val="F9F9F9"/>
                </a:solidFill>
                <a:latin typeface="Times New Roman"/>
                <a:cs typeface="Times New Roman"/>
              </a:rPr>
              <a:t>7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396" name="object 396"/>
          <p:cNvSpPr txBox="1"/>
          <p:nvPr/>
        </p:nvSpPr>
        <p:spPr>
          <a:xfrm rot="120000">
            <a:off x="3333688" y="11630163"/>
            <a:ext cx="4856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b="1" spc="-50" dirty="0">
                <a:solidFill>
                  <a:srgbClr val="F9F9F9"/>
                </a:solidFill>
                <a:latin typeface="Times New Roman"/>
                <a:cs typeface="Times New Roman"/>
              </a:rPr>
              <a:t>9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397" name="object 397"/>
          <p:cNvSpPr txBox="1"/>
          <p:nvPr/>
        </p:nvSpPr>
        <p:spPr>
          <a:xfrm>
            <a:off x="3029225" y="11446497"/>
            <a:ext cx="46990" cy="774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b="1" spc="-50" dirty="0">
                <a:solidFill>
                  <a:srgbClr val="F9F9F9"/>
                </a:solidFill>
                <a:latin typeface="Times New Roman"/>
                <a:cs typeface="Times New Roman"/>
              </a:rPr>
              <a:t>7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398" name="object 398"/>
          <p:cNvSpPr txBox="1"/>
          <p:nvPr/>
        </p:nvSpPr>
        <p:spPr>
          <a:xfrm rot="120000">
            <a:off x="3029111" y="11263801"/>
            <a:ext cx="4856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b="1" spc="-50" dirty="0">
                <a:solidFill>
                  <a:srgbClr val="F9F9F9"/>
                </a:solidFill>
                <a:latin typeface="Times New Roman"/>
                <a:cs typeface="Times New Roman"/>
              </a:rPr>
              <a:t>7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399" name="object 399"/>
          <p:cNvSpPr txBox="1"/>
          <p:nvPr/>
        </p:nvSpPr>
        <p:spPr>
          <a:xfrm rot="120000">
            <a:off x="2449242" y="11319494"/>
            <a:ext cx="4856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b="1" spc="-50" dirty="0">
                <a:solidFill>
                  <a:srgbClr val="F9F9F9"/>
                </a:solidFill>
                <a:latin typeface="Times New Roman"/>
                <a:cs typeface="Times New Roman"/>
              </a:rPr>
              <a:t>7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400" name="object 400"/>
          <p:cNvSpPr txBox="1"/>
          <p:nvPr/>
        </p:nvSpPr>
        <p:spPr>
          <a:xfrm>
            <a:off x="2460509" y="11111541"/>
            <a:ext cx="46990" cy="774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b="1" spc="-50" dirty="0">
                <a:solidFill>
                  <a:srgbClr val="F9F9F9"/>
                </a:solidFill>
                <a:latin typeface="Times New Roman"/>
                <a:cs typeface="Times New Roman"/>
              </a:rPr>
              <a:t>7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401" name="object 401"/>
          <p:cNvSpPr txBox="1"/>
          <p:nvPr/>
        </p:nvSpPr>
        <p:spPr>
          <a:xfrm>
            <a:off x="2053704" y="11559836"/>
            <a:ext cx="46990" cy="774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b="1" spc="-50" dirty="0">
                <a:solidFill>
                  <a:srgbClr val="F9F9F9"/>
                </a:solidFill>
                <a:latin typeface="Times New Roman"/>
                <a:cs typeface="Times New Roman"/>
              </a:rPr>
              <a:t>7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402" name="object 402"/>
          <p:cNvSpPr txBox="1"/>
          <p:nvPr/>
        </p:nvSpPr>
        <p:spPr>
          <a:xfrm rot="60000">
            <a:off x="979993" y="11031076"/>
            <a:ext cx="61516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b="1" spc="-25" dirty="0">
                <a:solidFill>
                  <a:srgbClr val="F9F9F9"/>
                </a:solidFill>
                <a:latin typeface="Times New Roman"/>
                <a:cs typeface="Times New Roman"/>
              </a:rPr>
              <a:t>12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403" name="object 403"/>
          <p:cNvSpPr txBox="1"/>
          <p:nvPr/>
        </p:nvSpPr>
        <p:spPr>
          <a:xfrm rot="120000">
            <a:off x="1777306" y="11776896"/>
            <a:ext cx="4856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b="1" spc="-50" dirty="0">
                <a:solidFill>
                  <a:srgbClr val="F9F9F9"/>
                </a:solidFill>
                <a:latin typeface="Times New Roman"/>
                <a:cs typeface="Times New Roman"/>
              </a:rPr>
              <a:t>5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404" name="object 404"/>
          <p:cNvSpPr txBox="1"/>
          <p:nvPr/>
        </p:nvSpPr>
        <p:spPr>
          <a:xfrm>
            <a:off x="6543732" y="6591738"/>
            <a:ext cx="1516380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b="1" dirty="0">
                <a:latin typeface="Times New Roman"/>
                <a:cs typeface="Times New Roman"/>
              </a:rPr>
              <a:t>Zone</a:t>
            </a:r>
            <a:r>
              <a:rPr sz="650" b="1" spc="25" dirty="0">
                <a:latin typeface="Times New Roman"/>
                <a:cs typeface="Times New Roman"/>
              </a:rPr>
              <a:t> </a:t>
            </a:r>
            <a:r>
              <a:rPr sz="650" b="1" dirty="0">
                <a:latin typeface="Times New Roman"/>
                <a:cs typeface="Times New Roman"/>
              </a:rPr>
              <a:t>A</a:t>
            </a:r>
            <a:r>
              <a:rPr sz="650" b="1" spc="25" dirty="0">
                <a:latin typeface="Times New Roman"/>
                <a:cs typeface="Times New Roman"/>
              </a:rPr>
              <a:t> </a:t>
            </a:r>
            <a:r>
              <a:rPr sz="650" b="1" dirty="0">
                <a:latin typeface="Times New Roman"/>
                <a:cs typeface="Times New Roman"/>
              </a:rPr>
              <a:t>-</a:t>
            </a:r>
            <a:r>
              <a:rPr sz="650" b="1" spc="25" dirty="0">
                <a:latin typeface="Times New Roman"/>
                <a:cs typeface="Times New Roman"/>
              </a:rPr>
              <a:t> </a:t>
            </a:r>
            <a:r>
              <a:rPr sz="650" b="1" dirty="0">
                <a:latin typeface="Times New Roman"/>
                <a:cs typeface="Times New Roman"/>
              </a:rPr>
              <a:t>ONE</a:t>
            </a:r>
            <a:r>
              <a:rPr sz="650" b="1" spc="25" dirty="0">
                <a:latin typeface="Times New Roman"/>
                <a:cs typeface="Times New Roman"/>
              </a:rPr>
              <a:t> </a:t>
            </a:r>
            <a:r>
              <a:rPr sz="650" b="1" dirty="0">
                <a:latin typeface="Times New Roman"/>
                <a:cs typeface="Times New Roman"/>
              </a:rPr>
              <a:t>HOUR</a:t>
            </a:r>
            <a:r>
              <a:rPr sz="650" b="1" spc="25" dirty="0">
                <a:latin typeface="Times New Roman"/>
                <a:cs typeface="Times New Roman"/>
              </a:rPr>
              <a:t> </a:t>
            </a:r>
            <a:r>
              <a:rPr sz="650" b="1" dirty="0">
                <a:latin typeface="Times New Roman"/>
                <a:cs typeface="Times New Roman"/>
              </a:rPr>
              <a:t>PARKING</a:t>
            </a:r>
            <a:r>
              <a:rPr sz="650" b="1" spc="30" dirty="0">
                <a:latin typeface="Times New Roman"/>
                <a:cs typeface="Times New Roman"/>
              </a:rPr>
              <a:t> </a:t>
            </a:r>
            <a:r>
              <a:rPr sz="650" b="1" spc="-10" dirty="0">
                <a:latin typeface="Times New Roman"/>
                <a:cs typeface="Times New Roman"/>
              </a:rPr>
              <a:t>STRIP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05" name="object 405"/>
          <p:cNvSpPr txBox="1"/>
          <p:nvPr/>
        </p:nvSpPr>
        <p:spPr>
          <a:xfrm>
            <a:off x="6113653" y="12338610"/>
            <a:ext cx="1535430" cy="127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b="1" dirty="0">
                <a:latin typeface="Times New Roman"/>
                <a:cs typeface="Times New Roman"/>
              </a:rPr>
              <a:t>Zone</a:t>
            </a:r>
            <a:r>
              <a:rPr sz="650" b="1" spc="25" dirty="0">
                <a:latin typeface="Times New Roman"/>
                <a:cs typeface="Times New Roman"/>
              </a:rPr>
              <a:t> </a:t>
            </a:r>
            <a:r>
              <a:rPr sz="650" b="1" dirty="0">
                <a:latin typeface="Times New Roman"/>
                <a:cs typeface="Times New Roman"/>
              </a:rPr>
              <a:t>B</a:t>
            </a:r>
            <a:r>
              <a:rPr sz="650" b="1" spc="25" dirty="0">
                <a:latin typeface="Times New Roman"/>
                <a:cs typeface="Times New Roman"/>
              </a:rPr>
              <a:t> </a:t>
            </a:r>
            <a:r>
              <a:rPr sz="650" b="1" dirty="0">
                <a:latin typeface="Times New Roman"/>
                <a:cs typeface="Times New Roman"/>
              </a:rPr>
              <a:t>-</a:t>
            </a:r>
            <a:r>
              <a:rPr sz="650" b="1" spc="25" dirty="0">
                <a:latin typeface="Times New Roman"/>
                <a:cs typeface="Times New Roman"/>
              </a:rPr>
              <a:t> </a:t>
            </a:r>
            <a:r>
              <a:rPr sz="650" b="1" dirty="0">
                <a:latin typeface="Times New Roman"/>
                <a:cs typeface="Times New Roman"/>
              </a:rPr>
              <a:t>TWO</a:t>
            </a:r>
            <a:r>
              <a:rPr sz="650" b="1" spc="30" dirty="0">
                <a:latin typeface="Times New Roman"/>
                <a:cs typeface="Times New Roman"/>
              </a:rPr>
              <a:t> </a:t>
            </a:r>
            <a:r>
              <a:rPr sz="650" b="1" dirty="0">
                <a:latin typeface="Times New Roman"/>
                <a:cs typeface="Times New Roman"/>
              </a:rPr>
              <a:t>HOUR</a:t>
            </a:r>
            <a:r>
              <a:rPr sz="650" b="1" spc="25" dirty="0">
                <a:latin typeface="Times New Roman"/>
                <a:cs typeface="Times New Roman"/>
              </a:rPr>
              <a:t> </a:t>
            </a:r>
            <a:r>
              <a:rPr sz="650" b="1" dirty="0">
                <a:latin typeface="Times New Roman"/>
                <a:cs typeface="Times New Roman"/>
              </a:rPr>
              <a:t>PARKING</a:t>
            </a:r>
            <a:r>
              <a:rPr sz="650" b="1" spc="25" dirty="0">
                <a:latin typeface="Times New Roman"/>
                <a:cs typeface="Times New Roman"/>
              </a:rPr>
              <a:t> </a:t>
            </a:r>
            <a:r>
              <a:rPr sz="650" b="1" spc="-10" dirty="0">
                <a:latin typeface="Times New Roman"/>
                <a:cs typeface="Times New Roman"/>
              </a:rPr>
              <a:t>STRIP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06" name="object 406"/>
          <p:cNvSpPr txBox="1"/>
          <p:nvPr/>
        </p:nvSpPr>
        <p:spPr>
          <a:xfrm>
            <a:off x="17169221" y="5522338"/>
            <a:ext cx="1336675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b="1" dirty="0">
                <a:solidFill>
                  <a:srgbClr val="F9F9F9"/>
                </a:solidFill>
                <a:latin typeface="Times New Roman"/>
                <a:cs typeface="Times New Roman"/>
              </a:rPr>
              <a:t>CARRICK</a:t>
            </a:r>
            <a:r>
              <a:rPr sz="600" b="1" spc="70" dirty="0">
                <a:solidFill>
                  <a:srgbClr val="F9F9F9"/>
                </a:solidFill>
                <a:latin typeface="Times New Roman"/>
                <a:cs typeface="Times New Roman"/>
              </a:rPr>
              <a:t> </a:t>
            </a:r>
            <a:r>
              <a:rPr sz="600" b="1" dirty="0">
                <a:solidFill>
                  <a:srgbClr val="F9F9F9"/>
                </a:solidFill>
                <a:latin typeface="Times New Roman"/>
                <a:cs typeface="Times New Roman"/>
              </a:rPr>
              <a:t>ON</a:t>
            </a:r>
            <a:r>
              <a:rPr sz="600" b="1" spc="75" dirty="0">
                <a:solidFill>
                  <a:srgbClr val="F9F9F9"/>
                </a:solidFill>
                <a:latin typeface="Times New Roman"/>
                <a:cs typeface="Times New Roman"/>
              </a:rPr>
              <a:t> </a:t>
            </a:r>
            <a:r>
              <a:rPr sz="600" b="1" dirty="0">
                <a:solidFill>
                  <a:srgbClr val="F9F9F9"/>
                </a:solidFill>
                <a:latin typeface="Times New Roman"/>
                <a:cs typeface="Times New Roman"/>
              </a:rPr>
              <a:t>SHANNON</a:t>
            </a:r>
            <a:r>
              <a:rPr sz="600" b="1" spc="75" dirty="0">
                <a:solidFill>
                  <a:srgbClr val="F9F9F9"/>
                </a:solidFill>
                <a:latin typeface="Times New Roman"/>
                <a:cs typeface="Times New Roman"/>
              </a:rPr>
              <a:t> </a:t>
            </a:r>
            <a:r>
              <a:rPr sz="600" b="1" spc="-10" dirty="0">
                <a:solidFill>
                  <a:srgbClr val="F9F9F9"/>
                </a:solidFill>
                <a:latin typeface="Times New Roman"/>
                <a:cs typeface="Times New Roman"/>
              </a:rPr>
              <a:t>MOTORS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407" name="object 407"/>
          <p:cNvSpPr txBox="1"/>
          <p:nvPr/>
        </p:nvSpPr>
        <p:spPr>
          <a:xfrm>
            <a:off x="17455604" y="5928130"/>
            <a:ext cx="1182370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b="1" dirty="0">
                <a:solidFill>
                  <a:srgbClr val="F9F9F9"/>
                </a:solidFill>
                <a:latin typeface="Times New Roman"/>
                <a:cs typeface="Times New Roman"/>
              </a:rPr>
              <a:t>GILMARTINS</a:t>
            </a:r>
            <a:r>
              <a:rPr sz="600" b="1" spc="65" dirty="0">
                <a:solidFill>
                  <a:srgbClr val="F9F9F9"/>
                </a:solidFill>
                <a:latin typeface="Times New Roman"/>
                <a:cs typeface="Times New Roman"/>
              </a:rPr>
              <a:t> </a:t>
            </a:r>
            <a:r>
              <a:rPr sz="600" b="1" dirty="0">
                <a:solidFill>
                  <a:srgbClr val="F9F9F9"/>
                </a:solidFill>
                <a:latin typeface="Times New Roman"/>
                <a:cs typeface="Times New Roman"/>
              </a:rPr>
              <a:t>CASH</a:t>
            </a:r>
            <a:r>
              <a:rPr sz="600" b="1" spc="65" dirty="0">
                <a:solidFill>
                  <a:srgbClr val="F9F9F9"/>
                </a:solidFill>
                <a:latin typeface="Times New Roman"/>
                <a:cs typeface="Times New Roman"/>
              </a:rPr>
              <a:t> </a:t>
            </a:r>
            <a:r>
              <a:rPr sz="600" b="1" dirty="0">
                <a:solidFill>
                  <a:srgbClr val="F9F9F9"/>
                </a:solidFill>
                <a:latin typeface="Times New Roman"/>
                <a:cs typeface="Times New Roman"/>
              </a:rPr>
              <a:t>&amp;</a:t>
            </a:r>
            <a:r>
              <a:rPr sz="600" b="1" spc="65" dirty="0">
                <a:solidFill>
                  <a:srgbClr val="F9F9F9"/>
                </a:solidFill>
                <a:latin typeface="Times New Roman"/>
                <a:cs typeface="Times New Roman"/>
              </a:rPr>
              <a:t> </a:t>
            </a:r>
            <a:r>
              <a:rPr sz="600" b="1" spc="-10" dirty="0">
                <a:solidFill>
                  <a:srgbClr val="F9F9F9"/>
                </a:solidFill>
                <a:latin typeface="Times New Roman"/>
                <a:cs typeface="Times New Roman"/>
              </a:rPr>
              <a:t>CARRY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408" name="object 408"/>
          <p:cNvSpPr txBox="1"/>
          <p:nvPr/>
        </p:nvSpPr>
        <p:spPr>
          <a:xfrm>
            <a:off x="19169850" y="7428854"/>
            <a:ext cx="251460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b="1" spc="-20" dirty="0">
                <a:solidFill>
                  <a:srgbClr val="F9F9F9"/>
                </a:solidFill>
                <a:latin typeface="Times New Roman"/>
                <a:cs typeface="Times New Roman"/>
              </a:rPr>
              <a:t>VOBE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409" name="object 409"/>
          <p:cNvSpPr txBox="1"/>
          <p:nvPr/>
        </p:nvSpPr>
        <p:spPr>
          <a:xfrm>
            <a:off x="13897582" y="3180231"/>
            <a:ext cx="419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50" dirty="0">
                <a:solidFill>
                  <a:srgbClr val="7F7F7F"/>
                </a:solidFill>
                <a:latin typeface="Arial"/>
                <a:cs typeface="Arial"/>
              </a:rPr>
              <a:t>1</a:t>
            </a:r>
            <a:endParaRPr sz="200">
              <a:latin typeface="Arial"/>
              <a:cs typeface="Arial"/>
            </a:endParaRPr>
          </a:p>
        </p:txBody>
      </p:sp>
      <p:sp>
        <p:nvSpPr>
          <p:cNvPr id="410" name="object 410"/>
          <p:cNvSpPr txBox="1"/>
          <p:nvPr/>
        </p:nvSpPr>
        <p:spPr>
          <a:xfrm>
            <a:off x="13057663" y="3011235"/>
            <a:ext cx="58419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25" dirty="0">
                <a:solidFill>
                  <a:srgbClr val="7F7F7F"/>
                </a:solidFill>
                <a:latin typeface="Arial"/>
                <a:cs typeface="Arial"/>
              </a:rPr>
              <a:t>16</a:t>
            </a:r>
            <a:endParaRPr sz="200">
              <a:latin typeface="Arial"/>
              <a:cs typeface="Arial"/>
            </a:endParaRPr>
          </a:p>
        </p:txBody>
      </p:sp>
      <p:sp>
        <p:nvSpPr>
          <p:cNvPr id="411" name="object 411"/>
          <p:cNvSpPr txBox="1"/>
          <p:nvPr/>
        </p:nvSpPr>
        <p:spPr>
          <a:xfrm>
            <a:off x="13497862" y="2977009"/>
            <a:ext cx="135890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10" dirty="0">
                <a:solidFill>
                  <a:srgbClr val="7F7F7F"/>
                </a:solidFill>
                <a:latin typeface="Arial"/>
                <a:cs typeface="Arial"/>
              </a:rPr>
              <a:t>Sinann</a:t>
            </a:r>
            <a:endParaRPr sz="250">
              <a:latin typeface="Arial"/>
              <a:cs typeface="Arial"/>
            </a:endParaRPr>
          </a:p>
        </p:txBody>
      </p:sp>
      <p:sp>
        <p:nvSpPr>
          <p:cNvPr id="412" name="object 412"/>
          <p:cNvSpPr txBox="1"/>
          <p:nvPr/>
        </p:nvSpPr>
        <p:spPr>
          <a:xfrm>
            <a:off x="13190228" y="2911052"/>
            <a:ext cx="58419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25" dirty="0">
                <a:solidFill>
                  <a:srgbClr val="7F7F7F"/>
                </a:solidFill>
                <a:latin typeface="Arial"/>
                <a:cs typeface="Arial"/>
              </a:rPr>
              <a:t>15</a:t>
            </a:r>
            <a:endParaRPr sz="200">
              <a:latin typeface="Arial"/>
              <a:cs typeface="Arial"/>
            </a:endParaRPr>
          </a:p>
        </p:txBody>
      </p:sp>
      <p:sp>
        <p:nvSpPr>
          <p:cNvPr id="413" name="object 413"/>
          <p:cNvSpPr txBox="1"/>
          <p:nvPr/>
        </p:nvSpPr>
        <p:spPr>
          <a:xfrm rot="2940000">
            <a:off x="13948876" y="3143710"/>
            <a:ext cx="259915" cy="32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4"/>
              </a:lnSpc>
            </a:pPr>
            <a:r>
              <a:rPr sz="250" dirty="0">
                <a:solidFill>
                  <a:srgbClr val="7F7F7F"/>
                </a:solidFill>
                <a:latin typeface="Arial"/>
                <a:cs typeface="Arial"/>
              </a:rPr>
              <a:t>MOUNT</a:t>
            </a:r>
            <a:r>
              <a:rPr sz="250" spc="1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50" spc="-10" dirty="0">
                <a:solidFill>
                  <a:srgbClr val="7F7F7F"/>
                </a:solidFill>
                <a:latin typeface="Arial"/>
                <a:cs typeface="Arial"/>
              </a:rPr>
              <a:t>TEMPLE</a:t>
            </a:r>
            <a:endParaRPr sz="250">
              <a:latin typeface="Arial"/>
              <a:cs typeface="Arial"/>
            </a:endParaRPr>
          </a:p>
        </p:txBody>
      </p:sp>
      <p:sp>
        <p:nvSpPr>
          <p:cNvPr id="414" name="object 414"/>
          <p:cNvSpPr txBox="1"/>
          <p:nvPr/>
        </p:nvSpPr>
        <p:spPr>
          <a:xfrm>
            <a:off x="19317594" y="263787"/>
            <a:ext cx="58419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25" dirty="0">
                <a:solidFill>
                  <a:srgbClr val="7F7F7F"/>
                </a:solidFill>
                <a:latin typeface="Arial"/>
                <a:cs typeface="Arial"/>
              </a:rPr>
              <a:t>10</a:t>
            </a:r>
            <a:endParaRPr sz="200">
              <a:latin typeface="Arial"/>
              <a:cs typeface="Arial"/>
            </a:endParaRPr>
          </a:p>
        </p:txBody>
      </p:sp>
      <p:sp>
        <p:nvSpPr>
          <p:cNvPr id="415" name="object 415"/>
          <p:cNvSpPr txBox="1"/>
          <p:nvPr/>
        </p:nvSpPr>
        <p:spPr>
          <a:xfrm>
            <a:off x="19411706" y="356887"/>
            <a:ext cx="58419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25" dirty="0">
                <a:solidFill>
                  <a:srgbClr val="7F7F7F"/>
                </a:solidFill>
                <a:latin typeface="Arial"/>
                <a:cs typeface="Arial"/>
              </a:rPr>
              <a:t>11</a:t>
            </a:r>
            <a:endParaRPr sz="200">
              <a:latin typeface="Arial"/>
              <a:cs typeface="Arial"/>
            </a:endParaRPr>
          </a:p>
        </p:txBody>
      </p:sp>
      <p:sp>
        <p:nvSpPr>
          <p:cNvPr id="416" name="object 416"/>
          <p:cNvSpPr txBox="1"/>
          <p:nvPr/>
        </p:nvSpPr>
        <p:spPr>
          <a:xfrm>
            <a:off x="19606000" y="466178"/>
            <a:ext cx="58419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25" dirty="0">
                <a:solidFill>
                  <a:srgbClr val="7F7F7F"/>
                </a:solidFill>
                <a:latin typeface="Arial"/>
                <a:cs typeface="Arial"/>
              </a:rPr>
              <a:t>12</a:t>
            </a:r>
            <a:endParaRPr sz="200">
              <a:latin typeface="Arial"/>
              <a:cs typeface="Arial"/>
            </a:endParaRPr>
          </a:p>
        </p:txBody>
      </p:sp>
      <p:sp>
        <p:nvSpPr>
          <p:cNvPr id="417" name="object 417"/>
          <p:cNvSpPr txBox="1"/>
          <p:nvPr/>
        </p:nvSpPr>
        <p:spPr>
          <a:xfrm>
            <a:off x="16759381" y="1122933"/>
            <a:ext cx="419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50" dirty="0">
                <a:solidFill>
                  <a:srgbClr val="7F7F7F"/>
                </a:solidFill>
                <a:latin typeface="Arial"/>
                <a:cs typeface="Arial"/>
              </a:rPr>
              <a:t>1</a:t>
            </a:r>
            <a:endParaRPr sz="200">
              <a:latin typeface="Arial"/>
              <a:cs typeface="Arial"/>
            </a:endParaRPr>
          </a:p>
        </p:txBody>
      </p:sp>
      <p:sp>
        <p:nvSpPr>
          <p:cNvPr id="418" name="object 418"/>
          <p:cNvSpPr txBox="1"/>
          <p:nvPr/>
        </p:nvSpPr>
        <p:spPr>
          <a:xfrm>
            <a:off x="17836097" y="1099659"/>
            <a:ext cx="58419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25" dirty="0">
                <a:solidFill>
                  <a:srgbClr val="7F7F7F"/>
                </a:solidFill>
                <a:latin typeface="Arial"/>
                <a:cs typeface="Arial"/>
              </a:rPr>
              <a:t>19</a:t>
            </a:r>
            <a:endParaRPr sz="200">
              <a:latin typeface="Arial"/>
              <a:cs typeface="Arial"/>
            </a:endParaRPr>
          </a:p>
        </p:txBody>
      </p:sp>
      <p:sp>
        <p:nvSpPr>
          <p:cNvPr id="419" name="object 419"/>
          <p:cNvSpPr txBox="1"/>
          <p:nvPr/>
        </p:nvSpPr>
        <p:spPr>
          <a:xfrm>
            <a:off x="17937292" y="1062216"/>
            <a:ext cx="58419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25" dirty="0">
                <a:solidFill>
                  <a:srgbClr val="7F7F7F"/>
                </a:solidFill>
                <a:latin typeface="Arial"/>
                <a:cs typeface="Arial"/>
              </a:rPr>
              <a:t>18</a:t>
            </a:r>
            <a:endParaRPr sz="200">
              <a:latin typeface="Arial"/>
              <a:cs typeface="Arial"/>
            </a:endParaRPr>
          </a:p>
        </p:txBody>
      </p:sp>
      <p:sp>
        <p:nvSpPr>
          <p:cNvPr id="420" name="object 420"/>
          <p:cNvSpPr txBox="1"/>
          <p:nvPr/>
        </p:nvSpPr>
        <p:spPr>
          <a:xfrm>
            <a:off x="16836290" y="1045014"/>
            <a:ext cx="419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50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endParaRPr sz="200">
              <a:latin typeface="Arial"/>
              <a:cs typeface="Arial"/>
            </a:endParaRPr>
          </a:p>
        </p:txBody>
      </p:sp>
      <p:sp>
        <p:nvSpPr>
          <p:cNvPr id="421" name="object 421"/>
          <p:cNvSpPr txBox="1"/>
          <p:nvPr/>
        </p:nvSpPr>
        <p:spPr>
          <a:xfrm>
            <a:off x="18122479" y="995428"/>
            <a:ext cx="58419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25" dirty="0">
                <a:solidFill>
                  <a:srgbClr val="7F7F7F"/>
                </a:solidFill>
                <a:latin typeface="Arial"/>
                <a:cs typeface="Arial"/>
              </a:rPr>
              <a:t>17</a:t>
            </a:r>
            <a:endParaRPr sz="200">
              <a:latin typeface="Arial"/>
              <a:cs typeface="Arial"/>
            </a:endParaRPr>
          </a:p>
        </p:txBody>
      </p:sp>
      <p:sp>
        <p:nvSpPr>
          <p:cNvPr id="422" name="object 422"/>
          <p:cNvSpPr txBox="1"/>
          <p:nvPr/>
        </p:nvSpPr>
        <p:spPr>
          <a:xfrm>
            <a:off x="18222662" y="955962"/>
            <a:ext cx="58419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25" dirty="0">
                <a:solidFill>
                  <a:srgbClr val="7F7F7F"/>
                </a:solidFill>
                <a:latin typeface="Arial"/>
                <a:cs typeface="Arial"/>
              </a:rPr>
              <a:t>16</a:t>
            </a:r>
            <a:endParaRPr sz="200">
              <a:latin typeface="Arial"/>
              <a:cs typeface="Arial"/>
            </a:endParaRPr>
          </a:p>
        </p:txBody>
      </p:sp>
      <p:sp>
        <p:nvSpPr>
          <p:cNvPr id="423" name="object 423"/>
          <p:cNvSpPr txBox="1"/>
          <p:nvPr/>
        </p:nvSpPr>
        <p:spPr>
          <a:xfrm>
            <a:off x="16958735" y="943819"/>
            <a:ext cx="419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50" dirty="0">
                <a:solidFill>
                  <a:srgbClr val="7F7F7F"/>
                </a:solidFill>
                <a:latin typeface="Arial"/>
                <a:cs typeface="Arial"/>
              </a:rPr>
              <a:t>3</a:t>
            </a:r>
            <a:endParaRPr sz="200">
              <a:latin typeface="Arial"/>
              <a:cs typeface="Arial"/>
            </a:endParaRPr>
          </a:p>
        </p:txBody>
      </p:sp>
      <p:sp>
        <p:nvSpPr>
          <p:cNvPr id="424" name="object 424"/>
          <p:cNvSpPr txBox="1"/>
          <p:nvPr/>
        </p:nvSpPr>
        <p:spPr>
          <a:xfrm>
            <a:off x="18400766" y="888162"/>
            <a:ext cx="58419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25" dirty="0">
                <a:solidFill>
                  <a:srgbClr val="7F7F7F"/>
                </a:solidFill>
                <a:latin typeface="Arial"/>
                <a:cs typeface="Arial"/>
              </a:rPr>
              <a:t>15</a:t>
            </a:r>
            <a:endParaRPr sz="200">
              <a:latin typeface="Arial"/>
              <a:cs typeface="Arial"/>
            </a:endParaRPr>
          </a:p>
        </p:txBody>
      </p:sp>
      <p:sp>
        <p:nvSpPr>
          <p:cNvPr id="425" name="object 425"/>
          <p:cNvSpPr txBox="1"/>
          <p:nvPr/>
        </p:nvSpPr>
        <p:spPr>
          <a:xfrm>
            <a:off x="17045764" y="884114"/>
            <a:ext cx="419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50" dirty="0">
                <a:solidFill>
                  <a:srgbClr val="7F7F7F"/>
                </a:solidFill>
                <a:latin typeface="Arial"/>
                <a:cs typeface="Arial"/>
              </a:rPr>
              <a:t>4</a:t>
            </a:r>
            <a:endParaRPr sz="200">
              <a:latin typeface="Arial"/>
              <a:cs typeface="Arial"/>
            </a:endParaRPr>
          </a:p>
        </p:txBody>
      </p:sp>
      <p:sp>
        <p:nvSpPr>
          <p:cNvPr id="426" name="object 426"/>
          <p:cNvSpPr txBox="1"/>
          <p:nvPr/>
        </p:nvSpPr>
        <p:spPr>
          <a:xfrm>
            <a:off x="18501962" y="851731"/>
            <a:ext cx="58419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25" dirty="0">
                <a:solidFill>
                  <a:srgbClr val="7F7F7F"/>
                </a:solidFill>
                <a:latin typeface="Arial"/>
                <a:cs typeface="Arial"/>
              </a:rPr>
              <a:t>14</a:t>
            </a:r>
            <a:endParaRPr sz="200">
              <a:latin typeface="Arial"/>
              <a:cs typeface="Arial"/>
            </a:endParaRPr>
          </a:p>
        </p:txBody>
      </p:sp>
      <p:sp>
        <p:nvSpPr>
          <p:cNvPr id="427" name="object 427"/>
          <p:cNvSpPr txBox="1"/>
          <p:nvPr/>
        </p:nvSpPr>
        <p:spPr>
          <a:xfrm>
            <a:off x="17191485" y="812265"/>
            <a:ext cx="419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50" dirty="0">
                <a:solidFill>
                  <a:srgbClr val="7F7F7F"/>
                </a:solidFill>
                <a:latin typeface="Arial"/>
                <a:cs typeface="Arial"/>
              </a:rPr>
              <a:t>5</a:t>
            </a:r>
            <a:endParaRPr sz="200">
              <a:latin typeface="Arial"/>
              <a:cs typeface="Arial"/>
            </a:endParaRPr>
          </a:p>
        </p:txBody>
      </p:sp>
      <p:sp>
        <p:nvSpPr>
          <p:cNvPr id="428" name="object 428"/>
          <p:cNvSpPr txBox="1"/>
          <p:nvPr/>
        </p:nvSpPr>
        <p:spPr>
          <a:xfrm>
            <a:off x="17290656" y="774823"/>
            <a:ext cx="419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5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endParaRPr sz="200">
              <a:latin typeface="Arial"/>
              <a:cs typeface="Arial"/>
            </a:endParaRPr>
          </a:p>
        </p:txBody>
      </p:sp>
      <p:sp>
        <p:nvSpPr>
          <p:cNvPr id="429" name="object 429"/>
          <p:cNvSpPr txBox="1"/>
          <p:nvPr/>
        </p:nvSpPr>
        <p:spPr>
          <a:xfrm>
            <a:off x="17487986" y="746488"/>
            <a:ext cx="419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50" dirty="0">
                <a:solidFill>
                  <a:srgbClr val="7F7F7F"/>
                </a:solidFill>
                <a:latin typeface="Arial"/>
                <a:cs typeface="Arial"/>
              </a:rPr>
              <a:t>7</a:t>
            </a:r>
            <a:endParaRPr sz="200">
              <a:latin typeface="Arial"/>
              <a:cs typeface="Arial"/>
            </a:endParaRPr>
          </a:p>
        </p:txBody>
      </p:sp>
      <p:sp>
        <p:nvSpPr>
          <p:cNvPr id="430" name="object 430"/>
          <p:cNvSpPr txBox="1"/>
          <p:nvPr/>
        </p:nvSpPr>
        <p:spPr>
          <a:xfrm>
            <a:off x="17759188" y="657436"/>
            <a:ext cx="419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50" dirty="0">
                <a:solidFill>
                  <a:srgbClr val="7F7F7F"/>
                </a:solidFill>
                <a:latin typeface="Arial"/>
                <a:cs typeface="Arial"/>
              </a:rPr>
              <a:t>8</a:t>
            </a:r>
            <a:endParaRPr sz="200">
              <a:latin typeface="Arial"/>
              <a:cs typeface="Arial"/>
            </a:endParaRPr>
          </a:p>
        </p:txBody>
      </p:sp>
      <p:sp>
        <p:nvSpPr>
          <p:cNvPr id="431" name="object 431"/>
          <p:cNvSpPr txBox="1"/>
          <p:nvPr/>
        </p:nvSpPr>
        <p:spPr>
          <a:xfrm>
            <a:off x="18881442" y="628089"/>
            <a:ext cx="58419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25" dirty="0">
                <a:solidFill>
                  <a:srgbClr val="7F7F7F"/>
                </a:solidFill>
                <a:latin typeface="Arial"/>
                <a:cs typeface="Arial"/>
              </a:rPr>
              <a:t>13</a:t>
            </a:r>
            <a:endParaRPr sz="200">
              <a:latin typeface="Arial"/>
              <a:cs typeface="Arial"/>
            </a:endParaRPr>
          </a:p>
        </p:txBody>
      </p:sp>
      <p:sp>
        <p:nvSpPr>
          <p:cNvPr id="432" name="object 432"/>
          <p:cNvSpPr txBox="1"/>
          <p:nvPr/>
        </p:nvSpPr>
        <p:spPr>
          <a:xfrm>
            <a:off x="16578242" y="597731"/>
            <a:ext cx="419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50" dirty="0">
                <a:solidFill>
                  <a:srgbClr val="7F7F7F"/>
                </a:solidFill>
                <a:latin typeface="Arial"/>
                <a:cs typeface="Arial"/>
              </a:rPr>
              <a:t>7</a:t>
            </a:r>
            <a:endParaRPr sz="200">
              <a:latin typeface="Arial"/>
              <a:cs typeface="Arial"/>
            </a:endParaRPr>
          </a:p>
        </p:txBody>
      </p:sp>
      <p:sp>
        <p:nvSpPr>
          <p:cNvPr id="433" name="object 433"/>
          <p:cNvSpPr txBox="1"/>
          <p:nvPr/>
        </p:nvSpPr>
        <p:spPr>
          <a:xfrm>
            <a:off x="17950448" y="566361"/>
            <a:ext cx="419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50" dirty="0">
                <a:solidFill>
                  <a:srgbClr val="7F7F7F"/>
                </a:solidFill>
                <a:latin typeface="Arial"/>
                <a:cs typeface="Arial"/>
              </a:rPr>
              <a:t>9</a:t>
            </a:r>
            <a:endParaRPr sz="200">
              <a:latin typeface="Arial"/>
              <a:cs typeface="Arial"/>
            </a:endParaRPr>
          </a:p>
        </p:txBody>
      </p:sp>
      <p:sp>
        <p:nvSpPr>
          <p:cNvPr id="434" name="object 434"/>
          <p:cNvSpPr txBox="1"/>
          <p:nvPr/>
        </p:nvSpPr>
        <p:spPr>
          <a:xfrm>
            <a:off x="16761404" y="545110"/>
            <a:ext cx="419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50" dirty="0">
                <a:solidFill>
                  <a:srgbClr val="7F7F7F"/>
                </a:solidFill>
                <a:latin typeface="Arial"/>
                <a:cs typeface="Arial"/>
              </a:rPr>
              <a:t>8</a:t>
            </a:r>
            <a:endParaRPr sz="200">
              <a:latin typeface="Arial"/>
              <a:cs typeface="Arial"/>
            </a:endParaRPr>
          </a:p>
        </p:txBody>
      </p:sp>
      <p:sp>
        <p:nvSpPr>
          <p:cNvPr id="435" name="object 435"/>
          <p:cNvSpPr txBox="1"/>
          <p:nvPr/>
        </p:nvSpPr>
        <p:spPr>
          <a:xfrm>
            <a:off x="18180161" y="502608"/>
            <a:ext cx="58419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25" dirty="0">
                <a:solidFill>
                  <a:srgbClr val="7F7F7F"/>
                </a:solidFill>
                <a:latin typeface="Arial"/>
                <a:cs typeface="Arial"/>
              </a:rPr>
              <a:t>10</a:t>
            </a:r>
            <a:endParaRPr sz="200">
              <a:latin typeface="Arial"/>
              <a:cs typeface="Arial"/>
            </a:endParaRPr>
          </a:p>
        </p:txBody>
      </p:sp>
      <p:sp>
        <p:nvSpPr>
          <p:cNvPr id="436" name="object 436"/>
          <p:cNvSpPr txBox="1"/>
          <p:nvPr/>
        </p:nvSpPr>
        <p:spPr>
          <a:xfrm>
            <a:off x="16971891" y="474274"/>
            <a:ext cx="419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50" dirty="0">
                <a:solidFill>
                  <a:srgbClr val="7F7F7F"/>
                </a:solidFill>
                <a:latin typeface="Arial"/>
                <a:cs typeface="Arial"/>
              </a:rPr>
              <a:t>9</a:t>
            </a:r>
            <a:endParaRPr sz="200">
              <a:latin typeface="Arial"/>
              <a:cs typeface="Arial"/>
            </a:endParaRPr>
          </a:p>
        </p:txBody>
      </p:sp>
      <p:sp>
        <p:nvSpPr>
          <p:cNvPr id="437" name="object 437"/>
          <p:cNvSpPr txBox="1"/>
          <p:nvPr/>
        </p:nvSpPr>
        <p:spPr>
          <a:xfrm>
            <a:off x="18701315" y="430758"/>
            <a:ext cx="58419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25" dirty="0">
                <a:solidFill>
                  <a:srgbClr val="7F7F7F"/>
                </a:solidFill>
                <a:latin typeface="Arial"/>
                <a:cs typeface="Arial"/>
              </a:rPr>
              <a:t>12</a:t>
            </a:r>
            <a:endParaRPr sz="200">
              <a:latin typeface="Arial"/>
              <a:cs typeface="Arial"/>
            </a:endParaRPr>
          </a:p>
        </p:txBody>
      </p:sp>
      <p:sp>
        <p:nvSpPr>
          <p:cNvPr id="438" name="object 438"/>
          <p:cNvSpPr txBox="1"/>
          <p:nvPr/>
        </p:nvSpPr>
        <p:spPr>
          <a:xfrm>
            <a:off x="17179342" y="413556"/>
            <a:ext cx="58419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25" dirty="0">
                <a:solidFill>
                  <a:srgbClr val="7F7F7F"/>
                </a:solidFill>
                <a:latin typeface="Arial"/>
                <a:cs typeface="Arial"/>
              </a:rPr>
              <a:t>10</a:t>
            </a:r>
            <a:endParaRPr sz="200">
              <a:latin typeface="Arial"/>
              <a:cs typeface="Arial"/>
            </a:endParaRPr>
          </a:p>
        </p:txBody>
      </p:sp>
      <p:sp>
        <p:nvSpPr>
          <p:cNvPr id="439" name="object 439"/>
          <p:cNvSpPr txBox="1"/>
          <p:nvPr/>
        </p:nvSpPr>
        <p:spPr>
          <a:xfrm>
            <a:off x="18427076" y="413556"/>
            <a:ext cx="58419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25" dirty="0">
                <a:solidFill>
                  <a:srgbClr val="7F7F7F"/>
                </a:solidFill>
                <a:latin typeface="Arial"/>
                <a:cs typeface="Arial"/>
              </a:rPr>
              <a:t>11</a:t>
            </a:r>
            <a:endParaRPr sz="200">
              <a:latin typeface="Arial"/>
              <a:cs typeface="Arial"/>
            </a:endParaRPr>
          </a:p>
        </p:txBody>
      </p:sp>
      <p:sp>
        <p:nvSpPr>
          <p:cNvPr id="440" name="object 440"/>
          <p:cNvSpPr txBox="1"/>
          <p:nvPr/>
        </p:nvSpPr>
        <p:spPr>
          <a:xfrm>
            <a:off x="17380718" y="359923"/>
            <a:ext cx="58419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25" dirty="0">
                <a:solidFill>
                  <a:srgbClr val="7F7F7F"/>
                </a:solidFill>
                <a:latin typeface="Arial"/>
                <a:cs typeface="Arial"/>
              </a:rPr>
              <a:t>11</a:t>
            </a:r>
            <a:endParaRPr sz="200">
              <a:latin typeface="Arial"/>
              <a:cs typeface="Arial"/>
            </a:endParaRPr>
          </a:p>
        </p:txBody>
      </p:sp>
      <p:sp>
        <p:nvSpPr>
          <p:cNvPr id="441" name="object 441"/>
          <p:cNvSpPr txBox="1"/>
          <p:nvPr/>
        </p:nvSpPr>
        <p:spPr>
          <a:xfrm>
            <a:off x="17594240" y="320457"/>
            <a:ext cx="58419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25" dirty="0">
                <a:solidFill>
                  <a:srgbClr val="7F7F7F"/>
                </a:solidFill>
                <a:latin typeface="Arial"/>
                <a:cs typeface="Arial"/>
              </a:rPr>
              <a:t>12</a:t>
            </a:r>
            <a:endParaRPr sz="200">
              <a:latin typeface="Arial"/>
              <a:cs typeface="Arial"/>
            </a:endParaRPr>
          </a:p>
        </p:txBody>
      </p:sp>
      <p:sp>
        <p:nvSpPr>
          <p:cNvPr id="442" name="object 442"/>
          <p:cNvSpPr txBox="1"/>
          <p:nvPr/>
        </p:nvSpPr>
        <p:spPr>
          <a:xfrm>
            <a:off x="14866021" y="2348407"/>
            <a:ext cx="419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5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endParaRPr sz="200">
              <a:latin typeface="Arial"/>
              <a:cs typeface="Arial"/>
            </a:endParaRPr>
          </a:p>
        </p:txBody>
      </p:sp>
      <p:sp>
        <p:nvSpPr>
          <p:cNvPr id="443" name="object 443"/>
          <p:cNvSpPr txBox="1"/>
          <p:nvPr/>
        </p:nvSpPr>
        <p:spPr>
          <a:xfrm>
            <a:off x="15444857" y="2327156"/>
            <a:ext cx="419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50" dirty="0">
                <a:solidFill>
                  <a:srgbClr val="7F7F7F"/>
                </a:solidFill>
                <a:latin typeface="Arial"/>
                <a:cs typeface="Arial"/>
              </a:rPr>
              <a:t>8</a:t>
            </a:r>
            <a:endParaRPr sz="200">
              <a:latin typeface="Arial"/>
              <a:cs typeface="Arial"/>
            </a:endParaRPr>
          </a:p>
        </p:txBody>
      </p:sp>
      <p:sp>
        <p:nvSpPr>
          <p:cNvPr id="444" name="object 444"/>
          <p:cNvSpPr txBox="1"/>
          <p:nvPr/>
        </p:nvSpPr>
        <p:spPr>
          <a:xfrm>
            <a:off x="15147343" y="2233045"/>
            <a:ext cx="419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50" dirty="0">
                <a:solidFill>
                  <a:srgbClr val="7F7F7F"/>
                </a:solidFill>
                <a:latin typeface="Arial"/>
                <a:cs typeface="Arial"/>
              </a:rPr>
              <a:t>9</a:t>
            </a:r>
            <a:endParaRPr sz="200">
              <a:latin typeface="Arial"/>
              <a:cs typeface="Arial"/>
            </a:endParaRPr>
          </a:p>
        </p:txBody>
      </p:sp>
      <p:sp>
        <p:nvSpPr>
          <p:cNvPr id="445" name="object 445"/>
          <p:cNvSpPr txBox="1"/>
          <p:nvPr/>
        </p:nvSpPr>
        <p:spPr>
          <a:xfrm>
            <a:off x="14355996" y="2158160"/>
            <a:ext cx="58419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25" dirty="0">
                <a:solidFill>
                  <a:srgbClr val="7F7F7F"/>
                </a:solidFill>
                <a:latin typeface="Arial"/>
                <a:cs typeface="Arial"/>
              </a:rPr>
              <a:t>12</a:t>
            </a:r>
            <a:endParaRPr sz="200">
              <a:latin typeface="Arial"/>
              <a:cs typeface="Arial"/>
            </a:endParaRPr>
          </a:p>
        </p:txBody>
      </p:sp>
      <p:sp>
        <p:nvSpPr>
          <p:cNvPr id="446" name="object 446"/>
          <p:cNvSpPr txBox="1"/>
          <p:nvPr/>
        </p:nvSpPr>
        <p:spPr>
          <a:xfrm>
            <a:off x="14817447" y="2087323"/>
            <a:ext cx="58419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25" dirty="0">
                <a:solidFill>
                  <a:srgbClr val="7F7F7F"/>
                </a:solidFill>
                <a:latin typeface="Arial"/>
                <a:cs typeface="Arial"/>
              </a:rPr>
              <a:t>10</a:t>
            </a:r>
            <a:endParaRPr sz="200">
              <a:latin typeface="Arial"/>
              <a:cs typeface="Arial"/>
            </a:endParaRPr>
          </a:p>
        </p:txBody>
      </p:sp>
      <p:sp>
        <p:nvSpPr>
          <p:cNvPr id="447" name="object 447"/>
          <p:cNvSpPr txBox="1"/>
          <p:nvPr/>
        </p:nvSpPr>
        <p:spPr>
          <a:xfrm>
            <a:off x="14396474" y="2085299"/>
            <a:ext cx="58419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25" dirty="0">
                <a:solidFill>
                  <a:srgbClr val="7F7F7F"/>
                </a:solidFill>
                <a:latin typeface="Arial"/>
                <a:cs typeface="Arial"/>
              </a:rPr>
              <a:t>13</a:t>
            </a:r>
            <a:endParaRPr sz="200">
              <a:latin typeface="Arial"/>
              <a:cs typeface="Arial"/>
            </a:endParaRPr>
          </a:p>
        </p:txBody>
      </p:sp>
      <p:sp>
        <p:nvSpPr>
          <p:cNvPr id="448" name="object 448"/>
          <p:cNvSpPr txBox="1"/>
          <p:nvPr/>
        </p:nvSpPr>
        <p:spPr>
          <a:xfrm>
            <a:off x="14529040" y="1898088"/>
            <a:ext cx="58419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25" dirty="0">
                <a:solidFill>
                  <a:srgbClr val="7F7F7F"/>
                </a:solidFill>
                <a:latin typeface="Arial"/>
                <a:cs typeface="Arial"/>
              </a:rPr>
              <a:t>14</a:t>
            </a:r>
            <a:endParaRPr sz="200">
              <a:latin typeface="Arial"/>
              <a:cs typeface="Arial"/>
            </a:endParaRPr>
          </a:p>
        </p:txBody>
      </p:sp>
      <p:sp>
        <p:nvSpPr>
          <p:cNvPr id="449" name="object 449"/>
          <p:cNvSpPr txBox="1"/>
          <p:nvPr/>
        </p:nvSpPr>
        <p:spPr>
          <a:xfrm>
            <a:off x="14693988" y="912628"/>
            <a:ext cx="349885" cy="1530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11600"/>
              </a:lnSpc>
              <a:spcBef>
                <a:spcPts val="90"/>
              </a:spcBef>
            </a:pPr>
            <a:r>
              <a:rPr sz="250" dirty="0">
                <a:solidFill>
                  <a:srgbClr val="7F7F7F"/>
                </a:solidFill>
                <a:latin typeface="Arial"/>
                <a:cs typeface="Arial"/>
              </a:rPr>
              <a:t>Carrick-On-</a:t>
            </a:r>
            <a:r>
              <a:rPr sz="250" spc="-10" dirty="0">
                <a:solidFill>
                  <a:srgbClr val="7F7F7F"/>
                </a:solidFill>
                <a:latin typeface="Arial"/>
                <a:cs typeface="Arial"/>
              </a:rPr>
              <a:t>Shannon</a:t>
            </a:r>
            <a:r>
              <a:rPr sz="250" spc="5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50" spc="-10" dirty="0">
                <a:solidFill>
                  <a:srgbClr val="7F7F7F"/>
                </a:solidFill>
                <a:latin typeface="Arial"/>
                <a:cs typeface="Arial"/>
              </a:rPr>
              <a:t>Community</a:t>
            </a:r>
            <a:endParaRPr sz="2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250" spc="-10" dirty="0">
                <a:solidFill>
                  <a:srgbClr val="7F7F7F"/>
                </a:solidFill>
                <a:latin typeface="Arial"/>
                <a:cs typeface="Arial"/>
              </a:rPr>
              <a:t>School</a:t>
            </a:r>
            <a:endParaRPr sz="250">
              <a:latin typeface="Arial"/>
              <a:cs typeface="Arial"/>
            </a:endParaRPr>
          </a:p>
        </p:txBody>
      </p:sp>
      <p:sp>
        <p:nvSpPr>
          <p:cNvPr id="450" name="object 450"/>
          <p:cNvSpPr txBox="1"/>
          <p:nvPr/>
        </p:nvSpPr>
        <p:spPr>
          <a:xfrm>
            <a:off x="15418545" y="590827"/>
            <a:ext cx="208915" cy="2362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3815" marR="19050" indent="-31750">
              <a:lnSpc>
                <a:spcPct val="111600"/>
              </a:lnSpc>
              <a:spcBef>
                <a:spcPts val="90"/>
              </a:spcBef>
            </a:pPr>
            <a:r>
              <a:rPr sz="250" spc="-10" dirty="0">
                <a:solidFill>
                  <a:srgbClr val="7F7F7F"/>
                </a:solidFill>
                <a:latin typeface="Arial"/>
                <a:cs typeface="Arial"/>
              </a:rPr>
              <a:t>Secondary</a:t>
            </a:r>
            <a:r>
              <a:rPr sz="250" spc="5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50" spc="-10" dirty="0">
                <a:solidFill>
                  <a:srgbClr val="7F7F7F"/>
                </a:solidFill>
                <a:latin typeface="Arial"/>
                <a:cs typeface="Arial"/>
              </a:rPr>
              <a:t>School</a:t>
            </a:r>
            <a:endParaRPr sz="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">
              <a:latin typeface="Arial"/>
              <a:cs typeface="Arial"/>
            </a:endParaRPr>
          </a:p>
          <a:p>
            <a:pPr marL="59055" marR="5080" indent="-32384">
              <a:lnSpc>
                <a:spcPct val="114199"/>
              </a:lnSpc>
            </a:pPr>
            <a:r>
              <a:rPr sz="250" spc="-10" dirty="0">
                <a:solidFill>
                  <a:srgbClr val="7F7F7F"/>
                </a:solidFill>
                <a:latin typeface="Arial"/>
                <a:cs typeface="Arial"/>
              </a:rPr>
              <a:t>Secondary</a:t>
            </a:r>
            <a:r>
              <a:rPr sz="250" spc="5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50" spc="-10" dirty="0">
                <a:solidFill>
                  <a:srgbClr val="7F7F7F"/>
                </a:solidFill>
                <a:latin typeface="Arial"/>
                <a:cs typeface="Arial"/>
              </a:rPr>
              <a:t>School</a:t>
            </a:r>
            <a:endParaRPr sz="250">
              <a:latin typeface="Arial"/>
              <a:cs typeface="Arial"/>
            </a:endParaRPr>
          </a:p>
        </p:txBody>
      </p:sp>
      <p:sp>
        <p:nvSpPr>
          <p:cNvPr id="451" name="object 451"/>
          <p:cNvSpPr txBox="1"/>
          <p:nvPr/>
        </p:nvSpPr>
        <p:spPr>
          <a:xfrm>
            <a:off x="14808339" y="537195"/>
            <a:ext cx="349885" cy="1530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11600"/>
              </a:lnSpc>
              <a:spcBef>
                <a:spcPts val="90"/>
              </a:spcBef>
            </a:pPr>
            <a:r>
              <a:rPr sz="250" dirty="0">
                <a:solidFill>
                  <a:srgbClr val="7F7F7F"/>
                </a:solidFill>
                <a:latin typeface="Arial"/>
                <a:cs typeface="Arial"/>
              </a:rPr>
              <a:t>Carrick-On-</a:t>
            </a:r>
            <a:r>
              <a:rPr sz="250" spc="-10" dirty="0">
                <a:solidFill>
                  <a:srgbClr val="7F7F7F"/>
                </a:solidFill>
                <a:latin typeface="Arial"/>
                <a:cs typeface="Arial"/>
              </a:rPr>
              <a:t>Shannon</a:t>
            </a:r>
            <a:r>
              <a:rPr sz="250" spc="5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50" spc="-10" dirty="0">
                <a:solidFill>
                  <a:srgbClr val="7F7F7F"/>
                </a:solidFill>
                <a:latin typeface="Arial"/>
                <a:cs typeface="Arial"/>
              </a:rPr>
              <a:t>Community</a:t>
            </a:r>
            <a:endParaRPr sz="2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250" spc="-10" dirty="0">
                <a:solidFill>
                  <a:srgbClr val="7F7F7F"/>
                </a:solidFill>
                <a:latin typeface="Arial"/>
                <a:cs typeface="Arial"/>
              </a:rPr>
              <a:t>School</a:t>
            </a:r>
            <a:endParaRPr sz="250">
              <a:latin typeface="Arial"/>
              <a:cs typeface="Arial"/>
            </a:endParaRPr>
          </a:p>
        </p:txBody>
      </p:sp>
      <p:sp>
        <p:nvSpPr>
          <p:cNvPr id="452" name="object 452"/>
          <p:cNvSpPr txBox="1"/>
          <p:nvPr/>
        </p:nvSpPr>
        <p:spPr>
          <a:xfrm>
            <a:off x="16320194" y="592671"/>
            <a:ext cx="419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5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endParaRPr sz="200">
              <a:latin typeface="Arial"/>
              <a:cs typeface="Arial"/>
            </a:endParaRPr>
          </a:p>
        </p:txBody>
      </p:sp>
      <p:sp>
        <p:nvSpPr>
          <p:cNvPr id="453" name="object 453"/>
          <p:cNvSpPr txBox="1"/>
          <p:nvPr/>
        </p:nvSpPr>
        <p:spPr>
          <a:xfrm>
            <a:off x="16136019" y="428735"/>
            <a:ext cx="419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50" dirty="0">
                <a:solidFill>
                  <a:srgbClr val="7F7F7F"/>
                </a:solidFill>
                <a:latin typeface="Arial"/>
                <a:cs typeface="Arial"/>
              </a:rPr>
              <a:t>5</a:t>
            </a:r>
            <a:endParaRPr sz="200">
              <a:latin typeface="Arial"/>
              <a:cs typeface="Arial"/>
            </a:endParaRPr>
          </a:p>
        </p:txBody>
      </p:sp>
      <p:sp>
        <p:nvSpPr>
          <p:cNvPr id="454" name="object 454"/>
          <p:cNvSpPr txBox="1"/>
          <p:nvPr/>
        </p:nvSpPr>
        <p:spPr>
          <a:xfrm>
            <a:off x="15946784" y="313373"/>
            <a:ext cx="419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50" dirty="0">
                <a:solidFill>
                  <a:srgbClr val="7F7F7F"/>
                </a:solidFill>
                <a:latin typeface="Arial"/>
                <a:cs typeface="Arial"/>
              </a:rPr>
              <a:t>4</a:t>
            </a:r>
            <a:endParaRPr sz="200">
              <a:latin typeface="Arial"/>
              <a:cs typeface="Arial"/>
            </a:endParaRPr>
          </a:p>
        </p:txBody>
      </p:sp>
      <p:sp>
        <p:nvSpPr>
          <p:cNvPr id="455" name="object 455"/>
          <p:cNvSpPr txBox="1"/>
          <p:nvPr/>
        </p:nvSpPr>
        <p:spPr>
          <a:xfrm>
            <a:off x="14877152" y="2968733"/>
            <a:ext cx="419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50" dirty="0">
                <a:solidFill>
                  <a:srgbClr val="7F7F7F"/>
                </a:solidFill>
                <a:latin typeface="Arial"/>
                <a:cs typeface="Arial"/>
              </a:rPr>
              <a:t>1</a:t>
            </a:r>
            <a:endParaRPr sz="200">
              <a:latin typeface="Arial"/>
              <a:cs typeface="Arial"/>
            </a:endParaRPr>
          </a:p>
        </p:txBody>
      </p:sp>
      <p:sp>
        <p:nvSpPr>
          <p:cNvPr id="456" name="object 456"/>
          <p:cNvSpPr txBox="1"/>
          <p:nvPr/>
        </p:nvSpPr>
        <p:spPr>
          <a:xfrm>
            <a:off x="14366116" y="2891825"/>
            <a:ext cx="419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50" dirty="0">
                <a:solidFill>
                  <a:srgbClr val="7F7F7F"/>
                </a:solidFill>
                <a:latin typeface="Arial"/>
                <a:cs typeface="Arial"/>
              </a:rPr>
              <a:t>9</a:t>
            </a:r>
            <a:endParaRPr sz="200">
              <a:latin typeface="Arial"/>
              <a:cs typeface="Arial"/>
            </a:endParaRPr>
          </a:p>
        </p:txBody>
      </p:sp>
      <p:sp>
        <p:nvSpPr>
          <p:cNvPr id="457" name="object 457"/>
          <p:cNvSpPr txBox="1"/>
          <p:nvPr/>
        </p:nvSpPr>
        <p:spPr>
          <a:xfrm>
            <a:off x="15122044" y="2832120"/>
            <a:ext cx="419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50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endParaRPr sz="200">
              <a:latin typeface="Arial"/>
              <a:cs typeface="Arial"/>
            </a:endParaRPr>
          </a:p>
        </p:txBody>
      </p:sp>
      <p:sp>
        <p:nvSpPr>
          <p:cNvPr id="458" name="object 458"/>
          <p:cNvSpPr txBox="1"/>
          <p:nvPr/>
        </p:nvSpPr>
        <p:spPr>
          <a:xfrm>
            <a:off x="14792148" y="2730924"/>
            <a:ext cx="419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50" dirty="0">
                <a:solidFill>
                  <a:srgbClr val="7F7F7F"/>
                </a:solidFill>
                <a:latin typeface="Arial"/>
                <a:cs typeface="Arial"/>
              </a:rPr>
              <a:t>3</a:t>
            </a:r>
            <a:endParaRPr sz="200">
              <a:latin typeface="Arial"/>
              <a:cs typeface="Arial"/>
            </a:endParaRPr>
          </a:p>
        </p:txBody>
      </p:sp>
      <p:sp>
        <p:nvSpPr>
          <p:cNvPr id="459" name="object 459"/>
          <p:cNvSpPr txBox="1"/>
          <p:nvPr/>
        </p:nvSpPr>
        <p:spPr>
          <a:xfrm>
            <a:off x="14803279" y="2592287"/>
            <a:ext cx="419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50" dirty="0">
                <a:solidFill>
                  <a:srgbClr val="7F7F7F"/>
                </a:solidFill>
                <a:latin typeface="Arial"/>
                <a:cs typeface="Arial"/>
              </a:rPr>
              <a:t>4</a:t>
            </a:r>
            <a:endParaRPr sz="200">
              <a:latin typeface="Arial"/>
              <a:cs typeface="Arial"/>
            </a:endParaRPr>
          </a:p>
        </p:txBody>
      </p:sp>
      <p:sp>
        <p:nvSpPr>
          <p:cNvPr id="460" name="object 460"/>
          <p:cNvSpPr txBox="1"/>
          <p:nvPr/>
        </p:nvSpPr>
        <p:spPr>
          <a:xfrm>
            <a:off x="15303183" y="2577108"/>
            <a:ext cx="419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50" dirty="0">
                <a:solidFill>
                  <a:srgbClr val="7F7F7F"/>
                </a:solidFill>
                <a:latin typeface="Arial"/>
                <a:cs typeface="Arial"/>
              </a:rPr>
              <a:t>7</a:t>
            </a:r>
            <a:endParaRPr sz="200">
              <a:latin typeface="Arial"/>
              <a:cs typeface="Arial"/>
            </a:endParaRPr>
          </a:p>
        </p:txBody>
      </p:sp>
      <p:sp>
        <p:nvSpPr>
          <p:cNvPr id="461" name="object 461"/>
          <p:cNvSpPr txBox="1"/>
          <p:nvPr/>
        </p:nvSpPr>
        <p:spPr>
          <a:xfrm>
            <a:off x="14809351" y="2451626"/>
            <a:ext cx="419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50" dirty="0">
                <a:solidFill>
                  <a:srgbClr val="7F7F7F"/>
                </a:solidFill>
                <a:latin typeface="Arial"/>
                <a:cs typeface="Arial"/>
              </a:rPr>
              <a:t>5</a:t>
            </a:r>
            <a:endParaRPr sz="200">
              <a:latin typeface="Arial"/>
              <a:cs typeface="Arial"/>
            </a:endParaRPr>
          </a:p>
        </p:txBody>
      </p:sp>
      <p:sp>
        <p:nvSpPr>
          <p:cNvPr id="462" name="object 462"/>
          <p:cNvSpPr txBox="1"/>
          <p:nvPr/>
        </p:nvSpPr>
        <p:spPr>
          <a:xfrm>
            <a:off x="18064798" y="3080228"/>
            <a:ext cx="165100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dirty="0">
                <a:solidFill>
                  <a:srgbClr val="7F7F7F"/>
                </a:solidFill>
                <a:latin typeface="Arial"/>
                <a:cs typeface="Arial"/>
              </a:rPr>
              <a:t>Car</a:t>
            </a:r>
            <a:r>
              <a:rPr sz="250" spc="5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50" spc="-20" dirty="0">
                <a:solidFill>
                  <a:srgbClr val="7F7F7F"/>
                </a:solidFill>
                <a:latin typeface="Arial"/>
                <a:cs typeface="Arial"/>
              </a:rPr>
              <a:t>Park</a:t>
            </a:r>
            <a:endParaRPr sz="250">
              <a:latin typeface="Arial"/>
              <a:cs typeface="Arial"/>
            </a:endParaRPr>
          </a:p>
        </p:txBody>
      </p:sp>
      <p:sp>
        <p:nvSpPr>
          <p:cNvPr id="463" name="object 463"/>
          <p:cNvSpPr txBox="1"/>
          <p:nvPr/>
        </p:nvSpPr>
        <p:spPr>
          <a:xfrm>
            <a:off x="17366552" y="2780691"/>
            <a:ext cx="165100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dirty="0">
                <a:solidFill>
                  <a:srgbClr val="7F7F7F"/>
                </a:solidFill>
                <a:latin typeface="Arial"/>
                <a:cs typeface="Arial"/>
              </a:rPr>
              <a:t>Car</a:t>
            </a:r>
            <a:r>
              <a:rPr sz="250" spc="5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50" spc="-20" dirty="0">
                <a:solidFill>
                  <a:srgbClr val="7F7F7F"/>
                </a:solidFill>
                <a:latin typeface="Arial"/>
                <a:cs typeface="Arial"/>
              </a:rPr>
              <a:t>Park</a:t>
            </a:r>
            <a:endParaRPr sz="250">
              <a:latin typeface="Arial"/>
              <a:cs typeface="Arial"/>
            </a:endParaRPr>
          </a:p>
        </p:txBody>
      </p:sp>
      <p:sp>
        <p:nvSpPr>
          <p:cNvPr id="464" name="object 464"/>
          <p:cNvSpPr txBox="1"/>
          <p:nvPr/>
        </p:nvSpPr>
        <p:spPr>
          <a:xfrm>
            <a:off x="18072893" y="1497536"/>
            <a:ext cx="165100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dirty="0">
                <a:solidFill>
                  <a:srgbClr val="7F7F7F"/>
                </a:solidFill>
                <a:latin typeface="Arial"/>
                <a:cs typeface="Arial"/>
              </a:rPr>
              <a:t>Car</a:t>
            </a:r>
            <a:r>
              <a:rPr sz="250" spc="5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50" spc="-20" dirty="0">
                <a:solidFill>
                  <a:srgbClr val="7F7F7F"/>
                </a:solidFill>
                <a:latin typeface="Arial"/>
                <a:cs typeface="Arial"/>
              </a:rPr>
              <a:t>Park</a:t>
            </a:r>
            <a:endParaRPr sz="250">
              <a:latin typeface="Arial"/>
              <a:cs typeface="Arial"/>
            </a:endParaRPr>
          </a:p>
        </p:txBody>
      </p:sp>
      <p:sp>
        <p:nvSpPr>
          <p:cNvPr id="465" name="object 465"/>
          <p:cNvSpPr txBox="1"/>
          <p:nvPr/>
        </p:nvSpPr>
        <p:spPr>
          <a:xfrm>
            <a:off x="17507213" y="1924579"/>
            <a:ext cx="165100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dirty="0">
                <a:solidFill>
                  <a:srgbClr val="7F7F7F"/>
                </a:solidFill>
                <a:latin typeface="Arial"/>
                <a:cs typeface="Arial"/>
              </a:rPr>
              <a:t>Car</a:t>
            </a:r>
            <a:r>
              <a:rPr sz="250" spc="5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50" spc="-20" dirty="0">
                <a:solidFill>
                  <a:srgbClr val="7F7F7F"/>
                </a:solidFill>
                <a:latin typeface="Arial"/>
                <a:cs typeface="Arial"/>
              </a:rPr>
              <a:t>Park</a:t>
            </a:r>
            <a:endParaRPr sz="250">
              <a:latin typeface="Arial"/>
              <a:cs typeface="Arial"/>
            </a:endParaRPr>
          </a:p>
        </p:txBody>
      </p:sp>
      <p:sp>
        <p:nvSpPr>
          <p:cNvPr id="466" name="object 466"/>
          <p:cNvSpPr txBox="1"/>
          <p:nvPr/>
        </p:nvSpPr>
        <p:spPr>
          <a:xfrm>
            <a:off x="16432521" y="2387041"/>
            <a:ext cx="165100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dirty="0">
                <a:solidFill>
                  <a:srgbClr val="7F7F7F"/>
                </a:solidFill>
                <a:latin typeface="Arial"/>
                <a:cs typeface="Arial"/>
              </a:rPr>
              <a:t>Car</a:t>
            </a:r>
            <a:r>
              <a:rPr sz="250" spc="5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50" spc="-20" dirty="0">
                <a:solidFill>
                  <a:srgbClr val="7F7F7F"/>
                </a:solidFill>
                <a:latin typeface="Arial"/>
                <a:cs typeface="Arial"/>
              </a:rPr>
              <a:t>Park</a:t>
            </a:r>
            <a:endParaRPr sz="250">
              <a:latin typeface="Arial"/>
              <a:cs typeface="Arial"/>
            </a:endParaRPr>
          </a:p>
        </p:txBody>
      </p:sp>
      <p:sp>
        <p:nvSpPr>
          <p:cNvPr id="467" name="object 467"/>
          <p:cNvSpPr txBox="1"/>
          <p:nvPr/>
        </p:nvSpPr>
        <p:spPr>
          <a:xfrm>
            <a:off x="15293063" y="1160556"/>
            <a:ext cx="9842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20">
              <a:lnSpc>
                <a:spcPct val="108900"/>
              </a:lnSpc>
              <a:spcBef>
                <a:spcPts val="100"/>
              </a:spcBef>
            </a:pPr>
            <a:r>
              <a:rPr sz="250" spc="-25" dirty="0">
                <a:solidFill>
                  <a:srgbClr val="7F7F7F"/>
                </a:solidFill>
                <a:latin typeface="Arial"/>
                <a:cs typeface="Arial"/>
              </a:rPr>
              <a:t>Car</a:t>
            </a:r>
            <a:r>
              <a:rPr sz="250" spc="5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50" spc="-20" dirty="0">
                <a:solidFill>
                  <a:srgbClr val="7F7F7F"/>
                </a:solidFill>
                <a:latin typeface="Arial"/>
                <a:cs typeface="Arial"/>
              </a:rPr>
              <a:t>Park</a:t>
            </a:r>
            <a:endParaRPr sz="250">
              <a:latin typeface="Arial"/>
              <a:cs typeface="Arial"/>
            </a:endParaRPr>
          </a:p>
        </p:txBody>
      </p:sp>
      <p:sp>
        <p:nvSpPr>
          <p:cNvPr id="468" name="object 468"/>
          <p:cNvSpPr txBox="1"/>
          <p:nvPr/>
        </p:nvSpPr>
        <p:spPr>
          <a:xfrm rot="840000">
            <a:off x="14366432" y="2695514"/>
            <a:ext cx="272517" cy="32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4"/>
              </a:lnSpc>
            </a:pPr>
            <a:r>
              <a:rPr sz="250" dirty="0">
                <a:solidFill>
                  <a:srgbClr val="7F7F7F"/>
                </a:solidFill>
                <a:latin typeface="Arial"/>
                <a:cs typeface="Arial"/>
              </a:rPr>
              <a:t>SUMMERHILL</a:t>
            </a:r>
            <a:r>
              <a:rPr sz="250" spc="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50" spc="-25" dirty="0">
                <a:solidFill>
                  <a:srgbClr val="7F7F7F"/>
                </a:solidFill>
                <a:latin typeface="Arial"/>
                <a:cs typeface="Arial"/>
              </a:rPr>
              <a:t>GR</a:t>
            </a:r>
            <a:endParaRPr sz="250">
              <a:latin typeface="Arial"/>
              <a:cs typeface="Arial"/>
            </a:endParaRPr>
          </a:p>
        </p:txBody>
      </p:sp>
      <p:sp>
        <p:nvSpPr>
          <p:cNvPr id="469" name="object 469"/>
          <p:cNvSpPr txBox="1"/>
          <p:nvPr/>
        </p:nvSpPr>
        <p:spPr>
          <a:xfrm>
            <a:off x="18230758" y="1189903"/>
            <a:ext cx="204470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10" dirty="0">
                <a:solidFill>
                  <a:srgbClr val="7F7F7F"/>
                </a:solidFill>
                <a:latin typeface="Arial"/>
                <a:cs typeface="Arial"/>
              </a:rPr>
              <a:t>Playground</a:t>
            </a:r>
            <a:endParaRPr sz="250">
              <a:latin typeface="Arial"/>
              <a:cs typeface="Arial"/>
            </a:endParaRPr>
          </a:p>
        </p:txBody>
      </p:sp>
      <p:sp>
        <p:nvSpPr>
          <p:cNvPr id="470" name="object 470"/>
          <p:cNvSpPr txBox="1"/>
          <p:nvPr/>
        </p:nvSpPr>
        <p:spPr>
          <a:xfrm>
            <a:off x="18744829" y="1447950"/>
            <a:ext cx="147320" cy="1104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9525">
              <a:lnSpc>
                <a:spcPct val="111600"/>
              </a:lnSpc>
              <a:spcBef>
                <a:spcPts val="90"/>
              </a:spcBef>
            </a:pPr>
            <a:r>
              <a:rPr sz="250" spc="-10" dirty="0">
                <a:solidFill>
                  <a:srgbClr val="7F7F7F"/>
                </a:solidFill>
                <a:latin typeface="Arial"/>
                <a:cs typeface="Arial"/>
              </a:rPr>
              <a:t>Sports</a:t>
            </a:r>
            <a:r>
              <a:rPr sz="250" spc="5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50" spc="-10" dirty="0">
                <a:solidFill>
                  <a:srgbClr val="7F7F7F"/>
                </a:solidFill>
                <a:latin typeface="Arial"/>
                <a:cs typeface="Arial"/>
              </a:rPr>
              <a:t>Surface</a:t>
            </a:r>
            <a:endParaRPr sz="250">
              <a:latin typeface="Arial"/>
              <a:cs typeface="Arial"/>
            </a:endParaRPr>
          </a:p>
        </p:txBody>
      </p:sp>
      <p:sp>
        <p:nvSpPr>
          <p:cNvPr id="471" name="object 471"/>
          <p:cNvSpPr txBox="1"/>
          <p:nvPr/>
        </p:nvSpPr>
        <p:spPr>
          <a:xfrm>
            <a:off x="18743818" y="1927616"/>
            <a:ext cx="147320" cy="1104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9525">
              <a:lnSpc>
                <a:spcPct val="111600"/>
              </a:lnSpc>
              <a:spcBef>
                <a:spcPts val="90"/>
              </a:spcBef>
            </a:pPr>
            <a:r>
              <a:rPr sz="250" spc="-10" dirty="0">
                <a:solidFill>
                  <a:srgbClr val="7F7F7F"/>
                </a:solidFill>
                <a:latin typeface="Arial"/>
                <a:cs typeface="Arial"/>
              </a:rPr>
              <a:t>Sports</a:t>
            </a:r>
            <a:r>
              <a:rPr sz="250" spc="5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50" spc="-10" dirty="0">
                <a:solidFill>
                  <a:srgbClr val="7F7F7F"/>
                </a:solidFill>
                <a:latin typeface="Arial"/>
                <a:cs typeface="Arial"/>
              </a:rPr>
              <a:t>Surface</a:t>
            </a:r>
            <a:endParaRPr sz="250">
              <a:latin typeface="Arial"/>
              <a:cs typeface="Arial"/>
            </a:endParaRPr>
          </a:p>
        </p:txBody>
      </p:sp>
      <p:sp>
        <p:nvSpPr>
          <p:cNvPr id="472" name="object 472"/>
          <p:cNvSpPr txBox="1"/>
          <p:nvPr/>
        </p:nvSpPr>
        <p:spPr>
          <a:xfrm>
            <a:off x="13235767" y="2429363"/>
            <a:ext cx="419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5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endParaRPr sz="200">
              <a:latin typeface="Arial"/>
              <a:cs typeface="Arial"/>
            </a:endParaRPr>
          </a:p>
        </p:txBody>
      </p:sp>
      <p:sp>
        <p:nvSpPr>
          <p:cNvPr id="473" name="object 473"/>
          <p:cNvSpPr txBox="1"/>
          <p:nvPr/>
        </p:nvSpPr>
        <p:spPr>
          <a:xfrm>
            <a:off x="13288388" y="2390909"/>
            <a:ext cx="419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50" dirty="0">
                <a:solidFill>
                  <a:srgbClr val="7F7F7F"/>
                </a:solidFill>
                <a:latin typeface="Arial"/>
                <a:cs typeface="Arial"/>
              </a:rPr>
              <a:t>7</a:t>
            </a:r>
            <a:endParaRPr sz="200">
              <a:latin typeface="Arial"/>
              <a:cs typeface="Arial"/>
            </a:endParaRPr>
          </a:p>
        </p:txBody>
      </p:sp>
      <p:sp>
        <p:nvSpPr>
          <p:cNvPr id="474" name="object 474"/>
          <p:cNvSpPr txBox="1"/>
          <p:nvPr/>
        </p:nvSpPr>
        <p:spPr>
          <a:xfrm>
            <a:off x="14260873" y="2350431"/>
            <a:ext cx="58419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25" dirty="0">
                <a:solidFill>
                  <a:srgbClr val="7F7F7F"/>
                </a:solidFill>
                <a:latin typeface="Arial"/>
                <a:cs typeface="Arial"/>
              </a:rPr>
              <a:t>10</a:t>
            </a:r>
            <a:endParaRPr sz="200">
              <a:latin typeface="Arial"/>
              <a:cs typeface="Arial"/>
            </a:endParaRPr>
          </a:p>
        </p:txBody>
      </p:sp>
      <p:sp>
        <p:nvSpPr>
          <p:cNvPr id="475" name="object 475"/>
          <p:cNvSpPr txBox="1"/>
          <p:nvPr/>
        </p:nvSpPr>
        <p:spPr>
          <a:xfrm>
            <a:off x="13365297" y="2295786"/>
            <a:ext cx="94615" cy="977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30"/>
              </a:spcBef>
            </a:pPr>
            <a:r>
              <a:rPr sz="200" spc="-50" dirty="0">
                <a:solidFill>
                  <a:srgbClr val="7F7F7F"/>
                </a:solidFill>
                <a:latin typeface="Arial"/>
                <a:cs typeface="Arial"/>
              </a:rPr>
              <a:t>9</a:t>
            </a:r>
            <a:endParaRPr sz="200">
              <a:latin typeface="Arial"/>
              <a:cs typeface="Arial"/>
            </a:endParaRPr>
          </a:p>
          <a:p>
            <a:pPr marR="57150" algn="r">
              <a:lnSpc>
                <a:spcPct val="100000"/>
              </a:lnSpc>
              <a:spcBef>
                <a:spcPts val="45"/>
              </a:spcBef>
            </a:pPr>
            <a:r>
              <a:rPr sz="200" spc="-50" dirty="0">
                <a:solidFill>
                  <a:srgbClr val="7F7F7F"/>
                </a:solidFill>
                <a:latin typeface="Arial"/>
                <a:cs typeface="Arial"/>
              </a:rPr>
              <a:t>8</a:t>
            </a:r>
            <a:endParaRPr sz="200">
              <a:latin typeface="Arial"/>
              <a:cs typeface="Arial"/>
            </a:endParaRPr>
          </a:p>
        </p:txBody>
      </p:sp>
      <p:sp>
        <p:nvSpPr>
          <p:cNvPr id="476" name="object 476"/>
          <p:cNvSpPr txBox="1"/>
          <p:nvPr/>
        </p:nvSpPr>
        <p:spPr>
          <a:xfrm>
            <a:off x="13893534" y="2119706"/>
            <a:ext cx="419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50" dirty="0">
                <a:solidFill>
                  <a:srgbClr val="7F7F7F"/>
                </a:solidFill>
                <a:latin typeface="Arial"/>
                <a:cs typeface="Arial"/>
              </a:rPr>
              <a:t>4</a:t>
            </a:r>
            <a:endParaRPr sz="200">
              <a:latin typeface="Arial"/>
              <a:cs typeface="Arial"/>
            </a:endParaRPr>
          </a:p>
        </p:txBody>
      </p:sp>
      <p:sp>
        <p:nvSpPr>
          <p:cNvPr id="477" name="object 477"/>
          <p:cNvSpPr txBox="1"/>
          <p:nvPr/>
        </p:nvSpPr>
        <p:spPr>
          <a:xfrm>
            <a:off x="13975503" y="1959818"/>
            <a:ext cx="419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50" dirty="0">
                <a:solidFill>
                  <a:srgbClr val="7F7F7F"/>
                </a:solidFill>
                <a:latin typeface="Arial"/>
                <a:cs typeface="Arial"/>
              </a:rPr>
              <a:t>3</a:t>
            </a:r>
            <a:endParaRPr sz="200">
              <a:latin typeface="Arial"/>
              <a:cs typeface="Arial"/>
            </a:endParaRPr>
          </a:p>
        </p:txBody>
      </p:sp>
      <p:sp>
        <p:nvSpPr>
          <p:cNvPr id="478" name="object 478"/>
          <p:cNvSpPr txBox="1"/>
          <p:nvPr/>
        </p:nvSpPr>
        <p:spPr>
          <a:xfrm>
            <a:off x="14016994" y="1886957"/>
            <a:ext cx="419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50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endParaRPr sz="200">
              <a:latin typeface="Arial"/>
              <a:cs typeface="Arial"/>
            </a:endParaRPr>
          </a:p>
        </p:txBody>
      </p:sp>
      <p:sp>
        <p:nvSpPr>
          <p:cNvPr id="479" name="object 479"/>
          <p:cNvSpPr txBox="1"/>
          <p:nvPr/>
        </p:nvSpPr>
        <p:spPr>
          <a:xfrm>
            <a:off x="14128308" y="1686591"/>
            <a:ext cx="419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50" dirty="0">
                <a:solidFill>
                  <a:srgbClr val="7F7F7F"/>
                </a:solidFill>
                <a:latin typeface="Arial"/>
                <a:cs typeface="Arial"/>
              </a:rPr>
              <a:t>1</a:t>
            </a:r>
            <a:endParaRPr sz="200">
              <a:latin typeface="Arial"/>
              <a:cs typeface="Arial"/>
            </a:endParaRPr>
          </a:p>
        </p:txBody>
      </p:sp>
      <p:sp>
        <p:nvSpPr>
          <p:cNvPr id="480" name="object 480"/>
          <p:cNvSpPr txBox="1"/>
          <p:nvPr/>
        </p:nvSpPr>
        <p:spPr>
          <a:xfrm>
            <a:off x="12929145" y="1809037"/>
            <a:ext cx="419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50" dirty="0">
                <a:solidFill>
                  <a:srgbClr val="7F7F7F"/>
                </a:solidFill>
                <a:latin typeface="Arial"/>
                <a:cs typeface="Arial"/>
              </a:rPr>
              <a:t>5</a:t>
            </a:r>
            <a:endParaRPr sz="200">
              <a:latin typeface="Arial"/>
              <a:cs typeface="Arial"/>
            </a:endParaRPr>
          </a:p>
        </p:txBody>
      </p:sp>
      <p:sp>
        <p:nvSpPr>
          <p:cNvPr id="481" name="object 481"/>
          <p:cNvSpPr txBox="1"/>
          <p:nvPr/>
        </p:nvSpPr>
        <p:spPr>
          <a:xfrm>
            <a:off x="12975695" y="2578052"/>
            <a:ext cx="92710" cy="10477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65"/>
              </a:spcBef>
            </a:pPr>
            <a:r>
              <a:rPr sz="200" spc="-50" dirty="0">
                <a:solidFill>
                  <a:srgbClr val="7F7F7F"/>
                </a:solidFill>
                <a:latin typeface="Arial"/>
                <a:cs typeface="Arial"/>
              </a:rPr>
              <a:t>3</a:t>
            </a:r>
            <a:endParaRPr sz="200">
              <a:latin typeface="Arial"/>
              <a:cs typeface="Arial"/>
            </a:endParaRPr>
          </a:p>
          <a:p>
            <a:pPr marR="55244" algn="r">
              <a:lnSpc>
                <a:spcPct val="100000"/>
              </a:lnSpc>
              <a:spcBef>
                <a:spcPts val="70"/>
              </a:spcBef>
            </a:pPr>
            <a:r>
              <a:rPr sz="200" spc="-50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endParaRPr sz="200">
              <a:latin typeface="Arial"/>
              <a:cs typeface="Arial"/>
            </a:endParaRPr>
          </a:p>
        </p:txBody>
      </p:sp>
      <p:sp>
        <p:nvSpPr>
          <p:cNvPr id="482" name="object 482"/>
          <p:cNvSpPr txBox="1"/>
          <p:nvPr/>
        </p:nvSpPr>
        <p:spPr>
          <a:xfrm>
            <a:off x="12863369" y="2743068"/>
            <a:ext cx="419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50" dirty="0">
                <a:solidFill>
                  <a:srgbClr val="7F7F7F"/>
                </a:solidFill>
                <a:latin typeface="Arial"/>
                <a:cs typeface="Arial"/>
              </a:rPr>
              <a:t>1</a:t>
            </a:r>
            <a:endParaRPr sz="200">
              <a:latin typeface="Arial"/>
              <a:cs typeface="Arial"/>
            </a:endParaRPr>
          </a:p>
        </p:txBody>
      </p:sp>
      <p:sp>
        <p:nvSpPr>
          <p:cNvPr id="483" name="object 483"/>
          <p:cNvSpPr txBox="1"/>
          <p:nvPr/>
        </p:nvSpPr>
        <p:spPr>
          <a:xfrm>
            <a:off x="13155823" y="2487045"/>
            <a:ext cx="419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50" dirty="0">
                <a:solidFill>
                  <a:srgbClr val="7F7F7F"/>
                </a:solidFill>
                <a:latin typeface="Arial"/>
                <a:cs typeface="Arial"/>
              </a:rPr>
              <a:t>5</a:t>
            </a:r>
            <a:endParaRPr sz="200">
              <a:latin typeface="Arial"/>
              <a:cs typeface="Arial"/>
            </a:endParaRPr>
          </a:p>
        </p:txBody>
      </p:sp>
      <p:sp>
        <p:nvSpPr>
          <p:cNvPr id="484" name="object 484"/>
          <p:cNvSpPr txBox="1"/>
          <p:nvPr/>
        </p:nvSpPr>
        <p:spPr>
          <a:xfrm>
            <a:off x="13860141" y="2508295"/>
            <a:ext cx="419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50" dirty="0">
                <a:solidFill>
                  <a:srgbClr val="7F7F7F"/>
                </a:solidFill>
                <a:latin typeface="Arial"/>
                <a:cs typeface="Arial"/>
              </a:rPr>
              <a:t>5</a:t>
            </a:r>
            <a:endParaRPr sz="200">
              <a:latin typeface="Arial"/>
              <a:cs typeface="Arial"/>
            </a:endParaRPr>
          </a:p>
        </p:txBody>
      </p:sp>
      <p:sp>
        <p:nvSpPr>
          <p:cNvPr id="485" name="object 485"/>
          <p:cNvSpPr txBox="1"/>
          <p:nvPr/>
        </p:nvSpPr>
        <p:spPr>
          <a:xfrm>
            <a:off x="13105224" y="2525498"/>
            <a:ext cx="419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50" dirty="0">
                <a:solidFill>
                  <a:srgbClr val="7F7F7F"/>
                </a:solidFill>
                <a:latin typeface="Arial"/>
                <a:cs typeface="Arial"/>
              </a:rPr>
              <a:t>4</a:t>
            </a:r>
            <a:endParaRPr sz="200">
              <a:latin typeface="Arial"/>
              <a:cs typeface="Arial"/>
            </a:endParaRPr>
          </a:p>
        </p:txBody>
      </p:sp>
      <p:sp>
        <p:nvSpPr>
          <p:cNvPr id="486" name="object 486"/>
          <p:cNvSpPr txBox="1"/>
          <p:nvPr/>
        </p:nvSpPr>
        <p:spPr>
          <a:xfrm>
            <a:off x="13456372" y="2682351"/>
            <a:ext cx="104775" cy="965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30"/>
              </a:spcBef>
            </a:pPr>
            <a:r>
              <a:rPr sz="200" spc="-25" dirty="0">
                <a:solidFill>
                  <a:srgbClr val="7F7F7F"/>
                </a:solidFill>
                <a:latin typeface="Arial"/>
                <a:cs typeface="Arial"/>
              </a:rPr>
              <a:t>10</a:t>
            </a:r>
            <a:endParaRPr sz="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00" spc="-25" dirty="0">
                <a:solidFill>
                  <a:srgbClr val="7F7F7F"/>
                </a:solidFill>
                <a:latin typeface="Arial"/>
                <a:cs typeface="Arial"/>
              </a:rPr>
              <a:t>11</a:t>
            </a:r>
            <a:endParaRPr sz="200">
              <a:latin typeface="Arial"/>
              <a:cs typeface="Arial"/>
            </a:endParaRPr>
          </a:p>
        </p:txBody>
      </p:sp>
      <p:sp>
        <p:nvSpPr>
          <p:cNvPr id="487" name="object 487"/>
          <p:cNvSpPr txBox="1"/>
          <p:nvPr/>
        </p:nvSpPr>
        <p:spPr>
          <a:xfrm>
            <a:off x="13973478" y="2665080"/>
            <a:ext cx="106680" cy="12890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" spc="-50" dirty="0">
                <a:solidFill>
                  <a:srgbClr val="7F7F7F"/>
                </a:solidFill>
                <a:latin typeface="Arial"/>
                <a:cs typeface="Arial"/>
              </a:rPr>
              <a:t>6</a:t>
            </a:r>
            <a:endParaRPr sz="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65"/>
              </a:spcBef>
            </a:pPr>
            <a:r>
              <a:rPr sz="200" spc="-50" dirty="0">
                <a:solidFill>
                  <a:srgbClr val="7F7F7F"/>
                </a:solidFill>
                <a:latin typeface="Arial"/>
                <a:cs typeface="Arial"/>
              </a:rPr>
              <a:t>7</a:t>
            </a:r>
            <a:endParaRPr sz="200">
              <a:latin typeface="Arial"/>
              <a:cs typeface="Arial"/>
            </a:endParaRPr>
          </a:p>
        </p:txBody>
      </p:sp>
      <p:sp>
        <p:nvSpPr>
          <p:cNvPr id="488" name="object 488"/>
          <p:cNvSpPr txBox="1"/>
          <p:nvPr/>
        </p:nvSpPr>
        <p:spPr>
          <a:xfrm>
            <a:off x="13372380" y="2781522"/>
            <a:ext cx="58419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25" dirty="0">
                <a:solidFill>
                  <a:srgbClr val="7F7F7F"/>
                </a:solidFill>
                <a:latin typeface="Arial"/>
                <a:cs typeface="Arial"/>
              </a:rPr>
              <a:t>12</a:t>
            </a:r>
            <a:endParaRPr sz="200">
              <a:latin typeface="Arial"/>
              <a:cs typeface="Arial"/>
            </a:endParaRPr>
          </a:p>
        </p:txBody>
      </p:sp>
      <p:sp>
        <p:nvSpPr>
          <p:cNvPr id="489" name="object 489"/>
          <p:cNvSpPr txBox="1"/>
          <p:nvPr/>
        </p:nvSpPr>
        <p:spPr>
          <a:xfrm>
            <a:off x="13323806" y="2817952"/>
            <a:ext cx="58419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25" dirty="0">
                <a:solidFill>
                  <a:srgbClr val="7F7F7F"/>
                </a:solidFill>
                <a:latin typeface="Arial"/>
                <a:cs typeface="Arial"/>
              </a:rPr>
              <a:t>13</a:t>
            </a:r>
            <a:endParaRPr sz="200">
              <a:latin typeface="Arial"/>
              <a:cs typeface="Arial"/>
            </a:endParaRPr>
          </a:p>
        </p:txBody>
      </p:sp>
      <p:sp>
        <p:nvSpPr>
          <p:cNvPr id="490" name="object 490"/>
          <p:cNvSpPr txBox="1"/>
          <p:nvPr/>
        </p:nvSpPr>
        <p:spPr>
          <a:xfrm>
            <a:off x="14184977" y="2834144"/>
            <a:ext cx="419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50" dirty="0">
                <a:solidFill>
                  <a:srgbClr val="7F7F7F"/>
                </a:solidFill>
                <a:latin typeface="Arial"/>
                <a:cs typeface="Arial"/>
              </a:rPr>
              <a:t>8</a:t>
            </a:r>
            <a:endParaRPr sz="200">
              <a:latin typeface="Arial"/>
              <a:cs typeface="Arial"/>
            </a:endParaRPr>
          </a:p>
        </p:txBody>
      </p:sp>
      <p:sp>
        <p:nvSpPr>
          <p:cNvPr id="491" name="object 491"/>
          <p:cNvSpPr txBox="1"/>
          <p:nvPr/>
        </p:nvSpPr>
        <p:spPr>
          <a:xfrm>
            <a:off x="13240827" y="2873609"/>
            <a:ext cx="58419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-25" dirty="0">
                <a:solidFill>
                  <a:srgbClr val="7F7F7F"/>
                </a:solidFill>
                <a:latin typeface="Arial"/>
                <a:cs typeface="Arial"/>
              </a:rPr>
              <a:t>14</a:t>
            </a:r>
            <a:endParaRPr sz="200">
              <a:latin typeface="Arial"/>
              <a:cs typeface="Arial"/>
            </a:endParaRPr>
          </a:p>
        </p:txBody>
      </p:sp>
      <p:sp>
        <p:nvSpPr>
          <p:cNvPr id="492" name="object 492"/>
          <p:cNvSpPr txBox="1"/>
          <p:nvPr/>
        </p:nvSpPr>
        <p:spPr>
          <a:xfrm rot="18540000">
            <a:off x="13381795" y="852811"/>
            <a:ext cx="274268" cy="41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5"/>
              </a:lnSpc>
            </a:pPr>
            <a:r>
              <a:rPr sz="300" spc="-10" dirty="0">
                <a:solidFill>
                  <a:srgbClr val="7F7F7F"/>
                </a:solidFill>
                <a:latin typeface="Arial"/>
                <a:cs typeface="Arial"/>
              </a:rPr>
              <a:t>SUMMERHILL</a:t>
            </a:r>
            <a:endParaRPr sz="300">
              <a:latin typeface="Arial"/>
              <a:cs typeface="Arial"/>
            </a:endParaRPr>
          </a:p>
        </p:txBody>
      </p:sp>
      <p:sp>
        <p:nvSpPr>
          <p:cNvPr id="493" name="object 493"/>
          <p:cNvSpPr txBox="1"/>
          <p:nvPr/>
        </p:nvSpPr>
        <p:spPr>
          <a:xfrm>
            <a:off x="13601081" y="165034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solidFill>
                  <a:srgbClr val="7F7F7F"/>
                </a:solidFill>
                <a:latin typeface="Arial"/>
                <a:cs typeface="Arial"/>
              </a:rPr>
              <a:t>Tk</a:t>
            </a:r>
            <a:endParaRPr sz="250">
              <a:latin typeface="Arial"/>
              <a:cs typeface="Arial"/>
            </a:endParaRPr>
          </a:p>
        </p:txBody>
      </p:sp>
      <p:sp>
        <p:nvSpPr>
          <p:cNvPr id="494" name="object 494"/>
          <p:cNvSpPr txBox="1"/>
          <p:nvPr/>
        </p:nvSpPr>
        <p:spPr>
          <a:xfrm>
            <a:off x="18019261" y="1881066"/>
            <a:ext cx="511175" cy="1593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2080" marR="172720" algn="ctr">
              <a:lnSpc>
                <a:spcPct val="111600"/>
              </a:lnSpc>
              <a:spcBef>
                <a:spcPts val="90"/>
              </a:spcBef>
            </a:pPr>
            <a:r>
              <a:rPr sz="250" spc="-10" dirty="0">
                <a:solidFill>
                  <a:srgbClr val="7F7F7F"/>
                </a:solidFill>
                <a:latin typeface="Arial"/>
                <a:cs typeface="Arial"/>
              </a:rPr>
              <a:t>Recreational</a:t>
            </a:r>
            <a:r>
              <a:rPr sz="250" spc="5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50" spc="-10" dirty="0">
                <a:solidFill>
                  <a:srgbClr val="7F7F7F"/>
                </a:solidFill>
                <a:latin typeface="Arial"/>
                <a:cs typeface="Arial"/>
              </a:rPr>
              <a:t>Complex</a:t>
            </a:r>
            <a:endParaRPr sz="2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300" b="1" dirty="0">
                <a:solidFill>
                  <a:srgbClr val="F9F9F9"/>
                </a:solidFill>
                <a:latin typeface="Times New Roman"/>
                <a:cs typeface="Times New Roman"/>
              </a:rPr>
              <a:t>AURA</a:t>
            </a:r>
            <a:r>
              <a:rPr sz="300" b="1" spc="50" dirty="0">
                <a:solidFill>
                  <a:srgbClr val="F9F9F9"/>
                </a:solidFill>
                <a:latin typeface="Times New Roman"/>
                <a:cs typeface="Times New Roman"/>
              </a:rPr>
              <a:t> </a:t>
            </a:r>
            <a:r>
              <a:rPr sz="300" b="1" dirty="0">
                <a:solidFill>
                  <a:srgbClr val="F9F9F9"/>
                </a:solidFill>
                <a:latin typeface="Times New Roman"/>
                <a:cs typeface="Times New Roman"/>
              </a:rPr>
              <a:t>LEISURE</a:t>
            </a:r>
            <a:r>
              <a:rPr sz="300" b="1" spc="50" dirty="0">
                <a:solidFill>
                  <a:srgbClr val="F9F9F9"/>
                </a:solidFill>
                <a:latin typeface="Times New Roman"/>
                <a:cs typeface="Times New Roman"/>
              </a:rPr>
              <a:t> </a:t>
            </a:r>
            <a:r>
              <a:rPr sz="300" b="1" spc="-10" dirty="0">
                <a:solidFill>
                  <a:srgbClr val="F9F9F9"/>
                </a:solidFill>
                <a:latin typeface="Times New Roman"/>
                <a:cs typeface="Times New Roman"/>
              </a:rPr>
              <a:t>CENTRE.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495" name="object 495"/>
          <p:cNvSpPr txBox="1"/>
          <p:nvPr/>
        </p:nvSpPr>
        <p:spPr>
          <a:xfrm rot="18600000">
            <a:off x="16696461" y="1895406"/>
            <a:ext cx="381199" cy="40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5"/>
              </a:lnSpc>
            </a:pPr>
            <a:r>
              <a:rPr sz="300" b="1" dirty="0">
                <a:solidFill>
                  <a:srgbClr val="F9F9F9"/>
                </a:solidFill>
                <a:latin typeface="Times New Roman"/>
                <a:cs typeface="Times New Roman"/>
              </a:rPr>
              <a:t>SPORTS</a:t>
            </a:r>
            <a:r>
              <a:rPr sz="300" b="1" spc="40" dirty="0">
                <a:solidFill>
                  <a:srgbClr val="F9F9F9"/>
                </a:solidFill>
                <a:latin typeface="Times New Roman"/>
                <a:cs typeface="Times New Roman"/>
              </a:rPr>
              <a:t> </a:t>
            </a:r>
            <a:r>
              <a:rPr sz="300" b="1" spc="-10" dirty="0">
                <a:solidFill>
                  <a:srgbClr val="F9F9F9"/>
                </a:solidFill>
                <a:latin typeface="Times New Roman"/>
                <a:cs typeface="Times New Roman"/>
              </a:rPr>
              <a:t>COMPLEX.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496" name="object 496"/>
          <p:cNvSpPr txBox="1"/>
          <p:nvPr/>
        </p:nvSpPr>
        <p:spPr>
          <a:xfrm>
            <a:off x="18618336" y="2672006"/>
            <a:ext cx="551815" cy="73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00" b="1" dirty="0">
                <a:solidFill>
                  <a:srgbClr val="F9F9F9"/>
                </a:solidFill>
                <a:latin typeface="Times New Roman"/>
                <a:cs typeface="Times New Roman"/>
              </a:rPr>
              <a:t>MBNA</a:t>
            </a:r>
            <a:r>
              <a:rPr sz="300" b="1" spc="20" dirty="0">
                <a:solidFill>
                  <a:srgbClr val="F9F9F9"/>
                </a:solidFill>
                <a:latin typeface="Times New Roman"/>
                <a:cs typeface="Times New Roman"/>
              </a:rPr>
              <a:t> </a:t>
            </a:r>
            <a:r>
              <a:rPr sz="300" b="1" dirty="0">
                <a:solidFill>
                  <a:srgbClr val="F9F9F9"/>
                </a:solidFill>
                <a:latin typeface="Times New Roman"/>
                <a:cs typeface="Times New Roman"/>
              </a:rPr>
              <a:t>BANK</a:t>
            </a:r>
            <a:r>
              <a:rPr sz="300" b="1" spc="20" dirty="0">
                <a:solidFill>
                  <a:srgbClr val="F9F9F9"/>
                </a:solidFill>
                <a:latin typeface="Times New Roman"/>
                <a:cs typeface="Times New Roman"/>
              </a:rPr>
              <a:t> </a:t>
            </a:r>
            <a:r>
              <a:rPr sz="300" b="1" dirty="0">
                <a:solidFill>
                  <a:srgbClr val="F9F9F9"/>
                </a:solidFill>
                <a:latin typeface="Times New Roman"/>
                <a:cs typeface="Times New Roman"/>
              </a:rPr>
              <a:t>OF</a:t>
            </a:r>
            <a:r>
              <a:rPr sz="300" b="1" spc="20" dirty="0">
                <a:solidFill>
                  <a:srgbClr val="F9F9F9"/>
                </a:solidFill>
                <a:latin typeface="Times New Roman"/>
                <a:cs typeface="Times New Roman"/>
              </a:rPr>
              <a:t> </a:t>
            </a:r>
            <a:r>
              <a:rPr sz="300" b="1" spc="-10" dirty="0">
                <a:solidFill>
                  <a:srgbClr val="F9F9F9"/>
                </a:solidFill>
                <a:latin typeface="Times New Roman"/>
                <a:cs typeface="Times New Roman"/>
              </a:rPr>
              <a:t>AMERICA.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497" name="object 497"/>
          <p:cNvSpPr txBox="1"/>
          <p:nvPr/>
        </p:nvSpPr>
        <p:spPr>
          <a:xfrm rot="19440000">
            <a:off x="14738673" y="1029997"/>
            <a:ext cx="455784" cy="40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5"/>
              </a:lnSpc>
            </a:pPr>
            <a:r>
              <a:rPr sz="300" b="1" dirty="0">
                <a:solidFill>
                  <a:srgbClr val="F9F9F9"/>
                </a:solidFill>
                <a:latin typeface="Times New Roman"/>
                <a:cs typeface="Times New Roman"/>
              </a:rPr>
              <a:t>COMMUNITY</a:t>
            </a:r>
            <a:r>
              <a:rPr sz="300" b="1" spc="30" dirty="0">
                <a:solidFill>
                  <a:srgbClr val="F9F9F9"/>
                </a:solidFill>
                <a:latin typeface="Times New Roman"/>
                <a:cs typeface="Times New Roman"/>
              </a:rPr>
              <a:t> </a:t>
            </a:r>
            <a:r>
              <a:rPr sz="450" b="1" spc="-15" baseline="9259" dirty="0">
                <a:solidFill>
                  <a:srgbClr val="F9F9F9"/>
                </a:solidFill>
                <a:latin typeface="Times New Roman"/>
                <a:cs typeface="Times New Roman"/>
              </a:rPr>
              <a:t>SCHOOL.</a:t>
            </a:r>
            <a:endParaRPr sz="450" baseline="9259">
              <a:latin typeface="Times New Roman"/>
              <a:cs typeface="Times New Roman"/>
            </a:endParaRPr>
          </a:p>
        </p:txBody>
      </p:sp>
      <p:sp>
        <p:nvSpPr>
          <p:cNvPr id="498" name="object 498"/>
          <p:cNvSpPr txBox="1"/>
          <p:nvPr/>
        </p:nvSpPr>
        <p:spPr>
          <a:xfrm>
            <a:off x="13297495" y="1367600"/>
            <a:ext cx="205740" cy="73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00" b="1" spc="-10" dirty="0">
                <a:solidFill>
                  <a:srgbClr val="F9F9F9"/>
                </a:solidFill>
                <a:latin typeface="Times New Roman"/>
                <a:cs typeface="Times New Roman"/>
              </a:rPr>
              <a:t>SCHOOL.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499" name="object 499"/>
          <p:cNvSpPr txBox="1"/>
          <p:nvPr/>
        </p:nvSpPr>
        <p:spPr>
          <a:xfrm rot="1560000">
            <a:off x="15504840" y="2137807"/>
            <a:ext cx="177138" cy="20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5"/>
              </a:lnSpc>
            </a:pPr>
            <a:r>
              <a:rPr sz="150" spc="10" dirty="0">
                <a:latin typeface="Arial"/>
                <a:cs typeface="Arial"/>
              </a:rPr>
              <a:t>SET</a:t>
            </a:r>
            <a:r>
              <a:rPr sz="150" dirty="0">
                <a:latin typeface="Arial"/>
                <a:cs typeface="Arial"/>
              </a:rPr>
              <a:t> </a:t>
            </a:r>
            <a:r>
              <a:rPr sz="150" spc="10" dirty="0">
                <a:latin typeface="Arial"/>
                <a:cs typeface="Arial"/>
              </a:rPr>
              <a:t>DOWN</a:t>
            </a:r>
            <a:r>
              <a:rPr sz="150" dirty="0">
                <a:latin typeface="Arial"/>
                <a:cs typeface="Arial"/>
              </a:rPr>
              <a:t> </a:t>
            </a:r>
            <a:r>
              <a:rPr sz="150" spc="-20" dirty="0">
                <a:latin typeface="Arial"/>
                <a:cs typeface="Arial"/>
              </a:rPr>
              <a:t>ONLY</a:t>
            </a:r>
            <a:endParaRPr sz="150">
              <a:latin typeface="Arial"/>
              <a:cs typeface="Arial"/>
            </a:endParaRPr>
          </a:p>
        </p:txBody>
      </p:sp>
      <p:sp>
        <p:nvSpPr>
          <p:cNvPr id="500" name="object 500"/>
          <p:cNvSpPr txBox="1"/>
          <p:nvPr/>
        </p:nvSpPr>
        <p:spPr>
          <a:xfrm>
            <a:off x="17642757" y="1708383"/>
            <a:ext cx="159385" cy="4762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" b="1" spc="10" dirty="0">
                <a:latin typeface="Times New Roman"/>
                <a:cs typeface="Times New Roman"/>
              </a:rPr>
              <a:t>BUS</a:t>
            </a:r>
            <a:r>
              <a:rPr sz="100" b="1" spc="90" dirty="0">
                <a:latin typeface="Times New Roman"/>
                <a:cs typeface="Times New Roman"/>
              </a:rPr>
              <a:t> </a:t>
            </a:r>
            <a:r>
              <a:rPr sz="100" b="1" spc="-10" dirty="0">
                <a:latin typeface="Times New Roman"/>
                <a:cs typeface="Times New Roman"/>
              </a:rPr>
              <a:t>SETDOWN</a:t>
            </a:r>
            <a:endParaRPr sz="100">
              <a:latin typeface="Times New Roman"/>
              <a:cs typeface="Times New Roman"/>
            </a:endParaRPr>
          </a:p>
        </p:txBody>
      </p:sp>
      <p:sp>
        <p:nvSpPr>
          <p:cNvPr id="501" name="object 501"/>
          <p:cNvSpPr txBox="1"/>
          <p:nvPr/>
        </p:nvSpPr>
        <p:spPr>
          <a:xfrm rot="1560000">
            <a:off x="14594277" y="1633228"/>
            <a:ext cx="135613" cy="20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5"/>
              </a:lnSpc>
            </a:pPr>
            <a:r>
              <a:rPr sz="150" spc="10" dirty="0">
                <a:latin typeface="Arial"/>
                <a:cs typeface="Arial"/>
              </a:rPr>
              <a:t>BUSES</a:t>
            </a:r>
            <a:r>
              <a:rPr sz="150" spc="-10" dirty="0">
                <a:latin typeface="Arial"/>
                <a:cs typeface="Arial"/>
              </a:rPr>
              <a:t> </a:t>
            </a:r>
            <a:r>
              <a:rPr sz="150" spc="-20" dirty="0">
                <a:latin typeface="Arial"/>
                <a:cs typeface="Arial"/>
              </a:rPr>
              <a:t>ONLY</a:t>
            </a:r>
            <a:endParaRPr sz="150">
              <a:latin typeface="Arial"/>
              <a:cs typeface="Arial"/>
            </a:endParaRPr>
          </a:p>
        </p:txBody>
      </p:sp>
      <p:sp>
        <p:nvSpPr>
          <p:cNvPr id="502" name="object 502"/>
          <p:cNvSpPr txBox="1"/>
          <p:nvPr/>
        </p:nvSpPr>
        <p:spPr>
          <a:xfrm>
            <a:off x="5078427" y="714990"/>
            <a:ext cx="26479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50" dirty="0">
                <a:solidFill>
                  <a:srgbClr val="7F7F7F"/>
                </a:solidFill>
                <a:latin typeface="Times New Roman"/>
                <a:cs typeface="Times New Roman"/>
              </a:rPr>
              <a:t>N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03" name="object 503"/>
          <p:cNvSpPr txBox="1"/>
          <p:nvPr/>
        </p:nvSpPr>
        <p:spPr>
          <a:xfrm>
            <a:off x="408271" y="291255"/>
            <a:ext cx="2329180" cy="7162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335" marR="5080" indent="-1270" algn="just">
              <a:lnSpc>
                <a:spcPct val="102600"/>
              </a:lnSpc>
              <a:spcBef>
                <a:spcPts val="110"/>
              </a:spcBef>
            </a:pPr>
            <a:r>
              <a:rPr sz="900" b="1" dirty="0">
                <a:latin typeface="Times New Roman"/>
                <a:cs typeface="Times New Roman"/>
              </a:rPr>
              <a:t>This</a:t>
            </a:r>
            <a:r>
              <a:rPr sz="900" b="1" spc="75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is</a:t>
            </a:r>
            <a:r>
              <a:rPr sz="900" b="1" spc="75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a</a:t>
            </a:r>
            <a:r>
              <a:rPr sz="900" b="1" spc="80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computer</a:t>
            </a:r>
            <a:r>
              <a:rPr sz="900" b="1" spc="80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generated</a:t>
            </a:r>
            <a:r>
              <a:rPr sz="900" b="1" spc="80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map,</a:t>
            </a:r>
            <a:r>
              <a:rPr sz="900" b="1" spc="80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Times New Roman"/>
                <a:cs typeface="Times New Roman"/>
              </a:rPr>
              <a:t>produced </a:t>
            </a:r>
            <a:r>
              <a:rPr sz="900" b="1" dirty="0">
                <a:latin typeface="Times New Roman"/>
                <a:cs typeface="Times New Roman"/>
              </a:rPr>
              <a:t>under</a:t>
            </a:r>
            <a:r>
              <a:rPr sz="900" b="1" spc="80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licence</a:t>
            </a:r>
            <a:r>
              <a:rPr sz="900" b="1" spc="85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from</a:t>
            </a:r>
            <a:r>
              <a:rPr sz="900" b="1" spc="70" dirty="0"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2C2E2E"/>
                </a:solidFill>
                <a:latin typeface="Times New Roman"/>
                <a:cs typeface="Times New Roman"/>
              </a:rPr>
              <a:t>©</a:t>
            </a:r>
            <a:r>
              <a:rPr sz="800" b="1" spc="65" dirty="0">
                <a:solidFill>
                  <a:srgbClr val="2C2E2E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2C2E2E"/>
                </a:solidFill>
                <a:latin typeface="Times New Roman"/>
                <a:cs typeface="Times New Roman"/>
              </a:rPr>
              <a:t>National</a:t>
            </a:r>
            <a:r>
              <a:rPr sz="800" b="1" spc="70" dirty="0">
                <a:solidFill>
                  <a:srgbClr val="2C2E2E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2C2E2E"/>
                </a:solidFill>
                <a:latin typeface="Times New Roman"/>
                <a:cs typeface="Times New Roman"/>
              </a:rPr>
              <a:t>Mapping</a:t>
            </a:r>
            <a:r>
              <a:rPr sz="800" b="1" spc="70" dirty="0">
                <a:solidFill>
                  <a:srgbClr val="2C2E2E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2C2E2E"/>
                </a:solidFill>
                <a:latin typeface="Times New Roman"/>
                <a:cs typeface="Times New Roman"/>
              </a:rPr>
              <a:t>Division</a:t>
            </a:r>
            <a:r>
              <a:rPr sz="800" b="1" spc="500" dirty="0">
                <a:solidFill>
                  <a:srgbClr val="2C2E2E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2C2E2E"/>
                </a:solidFill>
                <a:latin typeface="Times New Roman"/>
                <a:cs typeface="Times New Roman"/>
              </a:rPr>
              <a:t>of</a:t>
            </a:r>
            <a:r>
              <a:rPr sz="800" b="1" spc="40" dirty="0">
                <a:solidFill>
                  <a:srgbClr val="2C2E2E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2C2E2E"/>
                </a:solidFill>
                <a:latin typeface="Times New Roman"/>
                <a:cs typeface="Times New Roman"/>
              </a:rPr>
              <a:t>Tailte</a:t>
            </a:r>
            <a:r>
              <a:rPr sz="800" b="1" spc="40" dirty="0">
                <a:solidFill>
                  <a:srgbClr val="2C2E2E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2C2E2E"/>
                </a:solidFill>
                <a:latin typeface="Times New Roman"/>
                <a:cs typeface="Times New Roman"/>
              </a:rPr>
              <a:t>Éireann</a:t>
            </a:r>
            <a:r>
              <a:rPr sz="800" b="1" spc="70" dirty="0">
                <a:solidFill>
                  <a:srgbClr val="2C2E2E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on</a:t>
            </a:r>
            <a:r>
              <a:rPr sz="900" b="1" spc="40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ITM</a:t>
            </a:r>
            <a:r>
              <a:rPr sz="900" b="1" spc="55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Times New Roman"/>
                <a:cs typeface="Times New Roman"/>
              </a:rPr>
              <a:t>projection.</a:t>
            </a:r>
            <a:endParaRPr sz="900">
              <a:latin typeface="Times New Roman"/>
              <a:cs typeface="Times New Roman"/>
            </a:endParaRPr>
          </a:p>
          <a:p>
            <a:pPr marL="13335" algn="just">
              <a:lnSpc>
                <a:spcPts val="1025"/>
              </a:lnSpc>
            </a:pPr>
            <a:r>
              <a:rPr sz="900" b="1" dirty="0">
                <a:latin typeface="Times New Roman"/>
                <a:cs typeface="Times New Roman"/>
              </a:rPr>
              <a:t>©</a:t>
            </a:r>
            <a:r>
              <a:rPr sz="900" b="1" spc="50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All</a:t>
            </a:r>
            <a:r>
              <a:rPr sz="900" b="1" spc="55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rights</a:t>
            </a:r>
            <a:r>
              <a:rPr sz="900" b="1" spc="50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Times New Roman"/>
                <a:cs typeface="Times New Roman"/>
              </a:rPr>
              <a:t>reserved.</a:t>
            </a:r>
            <a:endParaRPr sz="900">
              <a:latin typeface="Times New Roman"/>
              <a:cs typeface="Times New Roman"/>
            </a:endParaRPr>
          </a:p>
          <a:p>
            <a:pPr marL="14604" algn="just">
              <a:lnSpc>
                <a:spcPts val="1070"/>
              </a:lnSpc>
            </a:pPr>
            <a:r>
              <a:rPr sz="900" b="1" dirty="0">
                <a:latin typeface="Times New Roman"/>
                <a:cs typeface="Times New Roman"/>
              </a:rPr>
              <a:t>Licence</a:t>
            </a:r>
            <a:r>
              <a:rPr sz="900" b="1" spc="95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No:</a:t>
            </a:r>
            <a:r>
              <a:rPr sz="900" b="1" spc="415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2025-</a:t>
            </a:r>
            <a:r>
              <a:rPr sz="900" b="1" spc="-10" dirty="0">
                <a:latin typeface="Times New Roman"/>
                <a:cs typeface="Times New Roman"/>
              </a:rPr>
              <a:t>26/</a:t>
            </a:r>
            <a:r>
              <a:rPr sz="800" b="1" spc="-10" dirty="0">
                <a:solidFill>
                  <a:srgbClr val="2C2E2E"/>
                </a:solidFill>
                <a:latin typeface="Times New Roman"/>
                <a:cs typeface="Times New Roman"/>
              </a:rPr>
              <a:t>CYAL50349470</a:t>
            </a:r>
            <a:r>
              <a:rPr sz="900" b="1" spc="-10" dirty="0"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04" name="object 504"/>
          <p:cNvSpPr txBox="1"/>
          <p:nvPr/>
        </p:nvSpPr>
        <p:spPr>
          <a:xfrm>
            <a:off x="3174946" y="2810761"/>
            <a:ext cx="474980" cy="100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b="1" spc="-10" dirty="0">
                <a:latin typeface="Times New Roman"/>
                <a:cs typeface="Times New Roman"/>
              </a:rPr>
              <a:t>LOADING</a:t>
            </a:r>
            <a:r>
              <a:rPr sz="500" b="1" spc="15" dirty="0">
                <a:latin typeface="Times New Roman"/>
                <a:cs typeface="Times New Roman"/>
              </a:rPr>
              <a:t> </a:t>
            </a:r>
            <a:r>
              <a:rPr sz="500" b="1" spc="-25" dirty="0">
                <a:latin typeface="Times New Roman"/>
                <a:cs typeface="Times New Roman"/>
              </a:rPr>
              <a:t>BAY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05" name="object 505"/>
          <p:cNvSpPr txBox="1"/>
          <p:nvPr/>
        </p:nvSpPr>
        <p:spPr>
          <a:xfrm>
            <a:off x="3243759" y="3699049"/>
            <a:ext cx="393065" cy="977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50" b="1" dirty="0">
                <a:latin typeface="Times New Roman"/>
                <a:cs typeface="Times New Roman"/>
              </a:rPr>
              <a:t>CARS</a:t>
            </a:r>
            <a:r>
              <a:rPr sz="450" b="1" spc="165" dirty="0">
                <a:latin typeface="Times New Roman"/>
                <a:cs typeface="Times New Roman"/>
              </a:rPr>
              <a:t> </a:t>
            </a:r>
            <a:r>
              <a:rPr sz="450" b="1" spc="-20" dirty="0">
                <a:latin typeface="Times New Roman"/>
                <a:cs typeface="Times New Roman"/>
              </a:rPr>
              <a:t>ONLY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506" name="object 506"/>
          <p:cNvSpPr txBox="1"/>
          <p:nvPr/>
        </p:nvSpPr>
        <p:spPr>
          <a:xfrm>
            <a:off x="3290309" y="3897476"/>
            <a:ext cx="19748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b="1" spc="-25" dirty="0">
                <a:latin typeface="Times New Roman"/>
                <a:cs typeface="Times New Roman"/>
              </a:rPr>
              <a:t>EV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507" name="object 507"/>
          <p:cNvSpPr txBox="1"/>
          <p:nvPr/>
        </p:nvSpPr>
        <p:spPr>
          <a:xfrm>
            <a:off x="3171910" y="3577744"/>
            <a:ext cx="466725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b="1" spc="20" dirty="0">
                <a:latin typeface="Times New Roman"/>
                <a:cs typeface="Times New Roman"/>
              </a:rPr>
              <a:t>GENERAL</a:t>
            </a:r>
            <a:r>
              <a:rPr sz="300" b="1" spc="40" dirty="0">
                <a:latin typeface="Times New Roman"/>
                <a:cs typeface="Times New Roman"/>
              </a:rPr>
              <a:t> </a:t>
            </a:r>
            <a:r>
              <a:rPr sz="300" b="1" spc="-10" dirty="0">
                <a:latin typeface="Times New Roman"/>
                <a:cs typeface="Times New Roman"/>
              </a:rPr>
              <a:t>SETDOWN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508" name="object 508"/>
          <p:cNvSpPr txBox="1"/>
          <p:nvPr/>
        </p:nvSpPr>
        <p:spPr>
          <a:xfrm>
            <a:off x="3186078" y="3013522"/>
            <a:ext cx="464820" cy="52006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96520" marR="73025" algn="just">
              <a:lnSpc>
                <a:spcPct val="93000"/>
              </a:lnSpc>
              <a:spcBef>
                <a:spcPts val="165"/>
              </a:spcBef>
            </a:pPr>
            <a:r>
              <a:rPr sz="900" b="1" spc="-20" dirty="0">
                <a:latin typeface="Times New Roman"/>
                <a:cs typeface="Times New Roman"/>
              </a:rPr>
              <a:t>TAXI TAXI TAXI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450" b="1" dirty="0">
                <a:latin typeface="Times New Roman"/>
                <a:cs typeface="Times New Roman"/>
              </a:rPr>
              <a:t>BUS</a:t>
            </a:r>
            <a:r>
              <a:rPr sz="450" b="1" spc="35" dirty="0">
                <a:latin typeface="Times New Roman"/>
                <a:cs typeface="Times New Roman"/>
              </a:rPr>
              <a:t> </a:t>
            </a:r>
            <a:r>
              <a:rPr sz="450" b="1" spc="-10" dirty="0">
                <a:latin typeface="Times New Roman"/>
                <a:cs typeface="Times New Roman"/>
              </a:rPr>
              <a:t>SETDOWN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509" name="object 509"/>
          <p:cNvSpPr txBox="1"/>
          <p:nvPr/>
        </p:nvSpPr>
        <p:spPr>
          <a:xfrm>
            <a:off x="17692400" y="8753834"/>
            <a:ext cx="899794" cy="27305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indent="14604">
              <a:lnSpc>
                <a:spcPts val="950"/>
              </a:lnSpc>
              <a:spcBef>
                <a:spcPts val="170"/>
              </a:spcBef>
            </a:pPr>
            <a:r>
              <a:rPr sz="800" dirty="0">
                <a:latin typeface="Rockwell"/>
                <a:cs typeface="Rockwell"/>
              </a:rPr>
              <a:t>N4</a:t>
            </a:r>
            <a:r>
              <a:rPr sz="800" spc="60" dirty="0">
                <a:latin typeface="Rockwell"/>
                <a:cs typeface="Rockwell"/>
              </a:rPr>
              <a:t> </a:t>
            </a:r>
            <a:r>
              <a:rPr sz="800" dirty="0">
                <a:latin typeface="Rockwell"/>
                <a:cs typeface="Rockwell"/>
              </a:rPr>
              <a:t>DUBLIN</a:t>
            </a:r>
            <a:r>
              <a:rPr sz="800" spc="65" dirty="0">
                <a:latin typeface="Rockwell"/>
                <a:cs typeface="Rockwell"/>
              </a:rPr>
              <a:t> </a:t>
            </a:r>
            <a:r>
              <a:rPr sz="800" spc="-20" dirty="0">
                <a:latin typeface="Rockwell"/>
                <a:cs typeface="Rockwell"/>
              </a:rPr>
              <a:t>ROAD</a:t>
            </a:r>
            <a:r>
              <a:rPr sz="800" spc="500" dirty="0">
                <a:latin typeface="Rockwell"/>
                <a:cs typeface="Rockwell"/>
              </a:rPr>
              <a:t> </a:t>
            </a:r>
            <a:r>
              <a:rPr sz="800" spc="-10" dirty="0">
                <a:latin typeface="Rockwell"/>
                <a:cs typeface="Rockwell"/>
              </a:rPr>
              <a:t>1:1000</a:t>
            </a:r>
            <a:endParaRPr sz="800">
              <a:latin typeface="Rockwell"/>
              <a:cs typeface="Rockwell"/>
            </a:endParaRPr>
          </a:p>
        </p:txBody>
      </p:sp>
      <p:sp>
        <p:nvSpPr>
          <p:cNvPr id="510" name="object 510"/>
          <p:cNvSpPr txBox="1"/>
          <p:nvPr/>
        </p:nvSpPr>
        <p:spPr>
          <a:xfrm>
            <a:off x="19512900" y="13684908"/>
            <a:ext cx="15113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25" dirty="0">
                <a:latin typeface="Arial"/>
                <a:cs typeface="Arial"/>
              </a:rPr>
              <a:t>P/2</a:t>
            </a:r>
            <a:endParaRPr sz="650">
              <a:latin typeface="Arial"/>
              <a:cs typeface="Arial"/>
            </a:endParaRPr>
          </a:p>
        </p:txBody>
      </p:sp>
      <p:sp>
        <p:nvSpPr>
          <p:cNvPr id="511" name="object 511"/>
          <p:cNvSpPr txBox="1"/>
          <p:nvPr/>
        </p:nvSpPr>
        <p:spPr>
          <a:xfrm>
            <a:off x="17405005" y="9885031"/>
            <a:ext cx="15557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25" dirty="0">
                <a:latin typeface="Arial"/>
                <a:cs typeface="Arial"/>
              </a:rPr>
              <a:t>No.</a:t>
            </a:r>
            <a:endParaRPr sz="650">
              <a:latin typeface="Arial"/>
              <a:cs typeface="Arial"/>
            </a:endParaRPr>
          </a:p>
        </p:txBody>
      </p:sp>
      <p:sp>
        <p:nvSpPr>
          <p:cNvPr id="512" name="object 512"/>
          <p:cNvSpPr txBox="1"/>
          <p:nvPr/>
        </p:nvSpPr>
        <p:spPr>
          <a:xfrm>
            <a:off x="17859371" y="9885031"/>
            <a:ext cx="96266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latin typeface="Arial"/>
                <a:cs typeface="Arial"/>
              </a:rPr>
              <a:t>Drawing</a:t>
            </a:r>
            <a:r>
              <a:rPr sz="650" spc="-15" dirty="0">
                <a:latin typeface="Arial"/>
                <a:cs typeface="Arial"/>
              </a:rPr>
              <a:t> </a:t>
            </a:r>
            <a:r>
              <a:rPr sz="650" dirty="0">
                <a:latin typeface="Arial"/>
                <a:cs typeface="Arial"/>
              </a:rPr>
              <a:t>Stage</a:t>
            </a:r>
            <a:r>
              <a:rPr sz="650" spc="-15" dirty="0">
                <a:latin typeface="Arial"/>
                <a:cs typeface="Arial"/>
              </a:rPr>
              <a:t> </a:t>
            </a:r>
            <a:r>
              <a:rPr sz="650" dirty="0">
                <a:latin typeface="Arial"/>
                <a:cs typeface="Arial"/>
              </a:rPr>
              <a:t>/</a:t>
            </a:r>
            <a:r>
              <a:rPr sz="650" spc="-15" dirty="0">
                <a:latin typeface="Arial"/>
                <a:cs typeface="Arial"/>
              </a:rPr>
              <a:t> </a:t>
            </a:r>
            <a:r>
              <a:rPr sz="650" spc="-10" dirty="0">
                <a:latin typeface="Arial"/>
                <a:cs typeface="Arial"/>
              </a:rPr>
              <a:t>Revision</a:t>
            </a:r>
            <a:endParaRPr sz="650">
              <a:latin typeface="Arial"/>
              <a:cs typeface="Arial"/>
            </a:endParaRPr>
          </a:p>
        </p:txBody>
      </p:sp>
      <p:sp>
        <p:nvSpPr>
          <p:cNvPr id="513" name="object 513"/>
          <p:cNvSpPr txBox="1"/>
          <p:nvPr/>
        </p:nvSpPr>
        <p:spPr>
          <a:xfrm>
            <a:off x="17656982" y="10113226"/>
            <a:ext cx="1925955" cy="186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05">
              <a:lnSpc>
                <a:spcPct val="104900"/>
              </a:lnSpc>
              <a:spcBef>
                <a:spcPts val="95"/>
              </a:spcBef>
            </a:pPr>
            <a:r>
              <a:rPr sz="500" dirty="0">
                <a:solidFill>
                  <a:srgbClr val="7F7F7F"/>
                </a:solidFill>
                <a:latin typeface="Arial"/>
                <a:cs typeface="Arial"/>
              </a:rPr>
              <a:t>g:\01</a:t>
            </a:r>
            <a:r>
              <a:rPr sz="500" spc="7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sz="500" spc="7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7F7F7F"/>
                </a:solidFill>
                <a:latin typeface="Arial"/>
                <a:cs typeface="Arial"/>
              </a:rPr>
              <a:t>new</a:t>
            </a:r>
            <a:r>
              <a:rPr sz="500" spc="7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7F7F7F"/>
                </a:solidFill>
                <a:latin typeface="Arial"/>
                <a:cs typeface="Arial"/>
              </a:rPr>
              <a:t>roads</a:t>
            </a:r>
            <a:r>
              <a:rPr sz="500" spc="7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7F7F7F"/>
                </a:solidFill>
                <a:latin typeface="Arial"/>
                <a:cs typeface="Arial"/>
              </a:rPr>
              <a:t>folder\02</a:t>
            </a:r>
            <a:r>
              <a:rPr sz="500" spc="7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7F7F7F"/>
                </a:solidFill>
                <a:latin typeface="Arial"/>
                <a:cs typeface="Arial"/>
              </a:rPr>
              <a:t>engineering\51</a:t>
            </a:r>
            <a:r>
              <a:rPr sz="500" spc="7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7F7F7F"/>
                </a:solidFill>
                <a:latin typeface="Arial"/>
                <a:cs typeface="Arial"/>
              </a:rPr>
              <a:t>byelaws\parking</a:t>
            </a:r>
            <a:r>
              <a:rPr sz="500" spc="7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500" spc="-25" dirty="0">
                <a:solidFill>
                  <a:srgbClr val="7F7F7F"/>
                </a:solidFill>
                <a:latin typeface="Arial"/>
                <a:cs typeface="Arial"/>
              </a:rPr>
              <a:t>bye</a:t>
            </a:r>
            <a:r>
              <a:rPr sz="500" spc="5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7F7F7F"/>
                </a:solidFill>
                <a:latin typeface="Arial"/>
                <a:cs typeface="Arial"/>
              </a:rPr>
              <a:t>laws\2025\carrick-on-shannon</a:t>
            </a:r>
            <a:r>
              <a:rPr sz="500" spc="8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7F7F7F"/>
                </a:solidFill>
                <a:latin typeface="Arial"/>
                <a:cs typeface="Arial"/>
              </a:rPr>
              <a:t>parking</a:t>
            </a:r>
            <a:r>
              <a:rPr sz="500" spc="8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7F7F7F"/>
                </a:solidFill>
                <a:latin typeface="Arial"/>
                <a:cs typeface="Arial"/>
              </a:rPr>
              <a:t>bye</a:t>
            </a:r>
            <a:r>
              <a:rPr sz="500" spc="8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7F7F7F"/>
                </a:solidFill>
                <a:latin typeface="Arial"/>
                <a:cs typeface="Arial"/>
              </a:rPr>
              <a:t>law</a:t>
            </a:r>
            <a:r>
              <a:rPr sz="500" spc="8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7F7F7F"/>
                </a:solidFill>
                <a:latin typeface="Arial"/>
                <a:cs typeface="Arial"/>
              </a:rPr>
              <a:t>map</a:t>
            </a:r>
            <a:r>
              <a:rPr sz="500" spc="8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7F7F7F"/>
                </a:solidFill>
                <a:latin typeface="Arial"/>
                <a:cs typeface="Arial"/>
              </a:rPr>
              <a:t>draft</a:t>
            </a:r>
            <a:r>
              <a:rPr sz="500" spc="8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7F7F7F"/>
                </a:solidFill>
                <a:latin typeface="Arial"/>
                <a:cs typeface="Arial"/>
              </a:rPr>
              <a:t>3jl.dwg</a:t>
            </a:r>
            <a:endParaRPr sz="500">
              <a:latin typeface="Arial"/>
              <a:cs typeface="Arial"/>
            </a:endParaRPr>
          </a:p>
        </p:txBody>
      </p:sp>
      <p:sp>
        <p:nvSpPr>
          <p:cNvPr id="514" name="object 514"/>
          <p:cNvSpPr txBox="1"/>
          <p:nvPr/>
        </p:nvSpPr>
        <p:spPr>
          <a:xfrm>
            <a:off x="18574822" y="11452623"/>
            <a:ext cx="736600" cy="29718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290"/>
              </a:spcBef>
            </a:pPr>
            <a:r>
              <a:rPr sz="650" dirty="0">
                <a:latin typeface="Arial"/>
                <a:cs typeface="Arial"/>
              </a:rPr>
              <a:t>PLOT </a:t>
            </a:r>
            <a:r>
              <a:rPr sz="650" spc="-10" dirty="0">
                <a:latin typeface="Arial"/>
                <a:cs typeface="Arial"/>
              </a:rPr>
              <a:t>DATE/TIME:</a:t>
            </a:r>
            <a:endParaRPr sz="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750" spc="-10" dirty="0">
                <a:latin typeface="Arial"/>
                <a:cs typeface="Arial"/>
              </a:rPr>
              <a:t>09/03/2026</a:t>
            </a:r>
            <a:endParaRPr sz="750">
              <a:latin typeface="Arial"/>
              <a:cs typeface="Arial"/>
            </a:endParaRPr>
          </a:p>
        </p:txBody>
      </p:sp>
      <p:sp>
        <p:nvSpPr>
          <p:cNvPr id="515" name="object 515"/>
          <p:cNvSpPr txBox="1"/>
          <p:nvPr/>
        </p:nvSpPr>
        <p:spPr>
          <a:xfrm>
            <a:off x="18876384" y="10675086"/>
            <a:ext cx="798830" cy="48005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7145">
              <a:lnSpc>
                <a:spcPts val="755"/>
              </a:lnSpc>
              <a:spcBef>
                <a:spcPts val="110"/>
              </a:spcBef>
            </a:pPr>
            <a:r>
              <a:rPr sz="650" i="1" dirty="0">
                <a:latin typeface="CommercialScript BT"/>
                <a:cs typeface="CommercialScript BT"/>
              </a:rPr>
              <a:t>Leitrim</a:t>
            </a:r>
            <a:r>
              <a:rPr sz="650" i="1" spc="15" dirty="0">
                <a:latin typeface="CommercialScript BT"/>
                <a:cs typeface="CommercialScript BT"/>
              </a:rPr>
              <a:t> </a:t>
            </a:r>
            <a:r>
              <a:rPr sz="650" i="1" dirty="0">
                <a:latin typeface="CommercialScript BT"/>
                <a:cs typeface="CommercialScript BT"/>
              </a:rPr>
              <a:t>County</a:t>
            </a:r>
            <a:r>
              <a:rPr sz="650" i="1" spc="20" dirty="0">
                <a:latin typeface="CommercialScript BT"/>
                <a:cs typeface="CommercialScript BT"/>
              </a:rPr>
              <a:t> </a:t>
            </a:r>
            <a:r>
              <a:rPr sz="650" i="1" spc="-10" dirty="0">
                <a:latin typeface="CommercialScript BT"/>
                <a:cs typeface="CommercialScript BT"/>
              </a:rPr>
              <a:t>Council</a:t>
            </a:r>
            <a:endParaRPr sz="650">
              <a:latin typeface="CommercialScript BT"/>
              <a:cs typeface="CommercialScript BT"/>
            </a:endParaRPr>
          </a:p>
          <a:p>
            <a:pPr marL="15240">
              <a:lnSpc>
                <a:spcPts val="695"/>
              </a:lnSpc>
            </a:pPr>
            <a:r>
              <a:rPr sz="600" i="1" dirty="0">
                <a:latin typeface="CommercialScript BT"/>
                <a:cs typeface="CommercialScript BT"/>
              </a:rPr>
              <a:t>Design</a:t>
            </a:r>
            <a:r>
              <a:rPr sz="600" i="1" spc="45" dirty="0">
                <a:latin typeface="CommercialScript BT"/>
                <a:cs typeface="CommercialScript BT"/>
              </a:rPr>
              <a:t> </a:t>
            </a:r>
            <a:r>
              <a:rPr sz="600" i="1" spc="-10" dirty="0">
                <a:latin typeface="CommercialScript BT"/>
                <a:cs typeface="CommercialScript BT"/>
              </a:rPr>
              <a:t>Office</a:t>
            </a:r>
            <a:endParaRPr sz="600">
              <a:latin typeface="CommercialScript BT"/>
              <a:cs typeface="CommercialScript BT"/>
            </a:endParaRPr>
          </a:p>
          <a:p>
            <a:pPr marL="23495">
              <a:lnSpc>
                <a:spcPts val="700"/>
              </a:lnSpc>
              <a:spcBef>
                <a:spcPts val="50"/>
              </a:spcBef>
            </a:pPr>
            <a:r>
              <a:rPr sz="600" i="1" dirty="0">
                <a:latin typeface="CommercialScript BT"/>
                <a:cs typeface="CommercialScript BT"/>
              </a:rPr>
              <a:t>Áras</a:t>
            </a:r>
            <a:r>
              <a:rPr sz="600" i="1" spc="25" dirty="0">
                <a:latin typeface="CommercialScript BT"/>
                <a:cs typeface="CommercialScript BT"/>
              </a:rPr>
              <a:t> </a:t>
            </a:r>
            <a:r>
              <a:rPr sz="600" i="1" dirty="0">
                <a:latin typeface="CommercialScript BT"/>
                <a:cs typeface="CommercialScript BT"/>
              </a:rPr>
              <a:t>an</a:t>
            </a:r>
            <a:r>
              <a:rPr sz="600" i="1" spc="25" dirty="0">
                <a:latin typeface="CommercialScript BT"/>
                <a:cs typeface="CommercialScript BT"/>
              </a:rPr>
              <a:t> </a:t>
            </a:r>
            <a:r>
              <a:rPr sz="600" i="1" spc="-10" dirty="0">
                <a:latin typeface="CommercialScript BT"/>
                <a:cs typeface="CommercialScript BT"/>
              </a:rPr>
              <a:t>Chontae</a:t>
            </a:r>
            <a:endParaRPr sz="600">
              <a:latin typeface="CommercialScript BT"/>
              <a:cs typeface="CommercialScript BT"/>
            </a:endParaRPr>
          </a:p>
          <a:p>
            <a:pPr marL="12700" marR="149860">
              <a:lnSpc>
                <a:spcPts val="670"/>
              </a:lnSpc>
              <a:spcBef>
                <a:spcPts val="45"/>
              </a:spcBef>
            </a:pPr>
            <a:r>
              <a:rPr sz="600" i="1" dirty="0">
                <a:latin typeface="CommercialScript BT"/>
                <a:cs typeface="CommercialScript BT"/>
              </a:rPr>
              <a:t>Carrick-on-</a:t>
            </a:r>
            <a:r>
              <a:rPr sz="600" i="1" spc="-10" dirty="0">
                <a:latin typeface="CommercialScript BT"/>
                <a:cs typeface="CommercialScript BT"/>
              </a:rPr>
              <a:t>Shannon</a:t>
            </a:r>
            <a:r>
              <a:rPr sz="600" i="1" spc="500" dirty="0">
                <a:latin typeface="CommercialScript BT"/>
                <a:cs typeface="CommercialScript BT"/>
              </a:rPr>
              <a:t> </a:t>
            </a:r>
            <a:r>
              <a:rPr sz="600" i="1" dirty="0">
                <a:latin typeface="CommercialScript BT"/>
                <a:cs typeface="CommercialScript BT"/>
              </a:rPr>
              <a:t>County</a:t>
            </a:r>
            <a:r>
              <a:rPr sz="600" i="1" spc="35" dirty="0">
                <a:latin typeface="CommercialScript BT"/>
                <a:cs typeface="CommercialScript BT"/>
              </a:rPr>
              <a:t> </a:t>
            </a:r>
            <a:r>
              <a:rPr sz="600" i="1" spc="-10" dirty="0">
                <a:latin typeface="CommercialScript BT"/>
                <a:cs typeface="CommercialScript BT"/>
              </a:rPr>
              <a:t>Leitrim</a:t>
            </a:r>
            <a:endParaRPr sz="600">
              <a:latin typeface="CommercialScript BT"/>
              <a:cs typeface="CommercialScript BT"/>
            </a:endParaRPr>
          </a:p>
        </p:txBody>
      </p:sp>
      <p:sp>
        <p:nvSpPr>
          <p:cNvPr id="516" name="object 516"/>
          <p:cNvSpPr txBox="1"/>
          <p:nvPr/>
        </p:nvSpPr>
        <p:spPr>
          <a:xfrm>
            <a:off x="18564702" y="11812799"/>
            <a:ext cx="70802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latin typeface="Arial"/>
                <a:cs typeface="Arial"/>
              </a:rPr>
              <a:t>O.S.</a:t>
            </a:r>
            <a:r>
              <a:rPr sz="650" spc="5" dirty="0">
                <a:latin typeface="Arial"/>
                <a:cs typeface="Arial"/>
              </a:rPr>
              <a:t> </a:t>
            </a:r>
            <a:r>
              <a:rPr sz="650" dirty="0">
                <a:latin typeface="Arial"/>
                <a:cs typeface="Arial"/>
              </a:rPr>
              <a:t>SHEET</a:t>
            </a:r>
            <a:r>
              <a:rPr sz="650" spc="10" dirty="0">
                <a:latin typeface="Arial"/>
                <a:cs typeface="Arial"/>
              </a:rPr>
              <a:t> </a:t>
            </a:r>
            <a:r>
              <a:rPr sz="650" spc="-20" dirty="0">
                <a:latin typeface="Arial"/>
                <a:cs typeface="Arial"/>
              </a:rPr>
              <a:t>REF:</a:t>
            </a:r>
            <a:endParaRPr sz="650">
              <a:latin typeface="Arial"/>
              <a:cs typeface="Arial"/>
            </a:endParaRPr>
          </a:p>
        </p:txBody>
      </p:sp>
      <p:sp>
        <p:nvSpPr>
          <p:cNvPr id="517" name="object 517"/>
          <p:cNvSpPr txBox="1"/>
          <p:nvPr/>
        </p:nvSpPr>
        <p:spPr>
          <a:xfrm>
            <a:off x="17328098" y="10397976"/>
            <a:ext cx="1473835" cy="773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Arial"/>
                <a:cs typeface="Arial"/>
              </a:rPr>
              <a:t>DRAFT</a:t>
            </a:r>
            <a:endParaRPr sz="1300">
              <a:latin typeface="Arial"/>
              <a:cs typeface="Arial"/>
            </a:endParaRPr>
          </a:p>
          <a:p>
            <a:pPr marL="529590" marR="5080" indent="-11430">
              <a:lnSpc>
                <a:spcPts val="710"/>
              </a:lnSpc>
              <a:spcBef>
                <a:spcPts val="695"/>
              </a:spcBef>
            </a:pPr>
            <a:r>
              <a:rPr sz="650" i="1" dirty="0">
                <a:latin typeface="CommercialScript BT"/>
                <a:cs typeface="CommercialScript BT"/>
              </a:rPr>
              <a:t>Comhairle</a:t>
            </a:r>
            <a:r>
              <a:rPr sz="650" i="1" spc="15" dirty="0">
                <a:latin typeface="CommercialScript BT"/>
                <a:cs typeface="CommercialScript BT"/>
              </a:rPr>
              <a:t> </a:t>
            </a:r>
            <a:r>
              <a:rPr sz="650" i="1" dirty="0">
                <a:latin typeface="CommercialScript BT"/>
                <a:cs typeface="CommercialScript BT"/>
              </a:rPr>
              <a:t>Chontae</a:t>
            </a:r>
            <a:r>
              <a:rPr sz="650" i="1" spc="20" dirty="0">
                <a:latin typeface="CommercialScript BT"/>
                <a:cs typeface="CommercialScript BT"/>
              </a:rPr>
              <a:t> </a:t>
            </a:r>
            <a:r>
              <a:rPr sz="650" i="1" spc="-10" dirty="0">
                <a:latin typeface="CommercialScript BT"/>
                <a:cs typeface="CommercialScript BT"/>
              </a:rPr>
              <a:t>Liatroma</a:t>
            </a:r>
            <a:r>
              <a:rPr sz="650" i="1" spc="500" dirty="0">
                <a:latin typeface="CommercialScript BT"/>
                <a:cs typeface="CommercialScript BT"/>
              </a:rPr>
              <a:t> </a:t>
            </a:r>
            <a:r>
              <a:rPr sz="650" i="1" dirty="0">
                <a:latin typeface="CommercialScript BT"/>
                <a:cs typeface="CommercialScript BT"/>
              </a:rPr>
              <a:t>An</a:t>
            </a:r>
            <a:r>
              <a:rPr sz="650" i="1" spc="15" dirty="0">
                <a:latin typeface="CommercialScript BT"/>
                <a:cs typeface="CommercialScript BT"/>
              </a:rPr>
              <a:t> </a:t>
            </a:r>
            <a:r>
              <a:rPr sz="650" i="1" dirty="0">
                <a:latin typeface="CommercialScript BT"/>
                <a:cs typeface="CommercialScript BT"/>
              </a:rPr>
              <a:t>Oifig</a:t>
            </a:r>
            <a:r>
              <a:rPr sz="650" i="1" spc="20" dirty="0">
                <a:latin typeface="CommercialScript BT"/>
                <a:cs typeface="CommercialScript BT"/>
              </a:rPr>
              <a:t> </a:t>
            </a:r>
            <a:r>
              <a:rPr sz="650" i="1" spc="-10" dirty="0">
                <a:latin typeface="CommercialScript BT"/>
                <a:cs typeface="CommercialScript BT"/>
              </a:rPr>
              <a:t>Deartha</a:t>
            </a:r>
            <a:endParaRPr sz="650">
              <a:latin typeface="CommercialScript BT"/>
              <a:cs typeface="CommercialScript BT"/>
            </a:endParaRPr>
          </a:p>
          <a:p>
            <a:pPr marL="518159" marR="342265" indent="10795">
              <a:lnSpc>
                <a:spcPct val="90400"/>
              </a:lnSpc>
              <a:spcBef>
                <a:spcPts val="100"/>
              </a:spcBef>
            </a:pPr>
            <a:r>
              <a:rPr sz="650" i="1" dirty="0">
                <a:latin typeface="CommercialScript BT"/>
                <a:cs typeface="CommercialScript BT"/>
              </a:rPr>
              <a:t>Áras</a:t>
            </a:r>
            <a:r>
              <a:rPr sz="650" i="1" spc="10" dirty="0">
                <a:latin typeface="CommercialScript BT"/>
                <a:cs typeface="CommercialScript BT"/>
              </a:rPr>
              <a:t> </a:t>
            </a:r>
            <a:r>
              <a:rPr sz="650" i="1" dirty="0">
                <a:latin typeface="CommercialScript BT"/>
                <a:cs typeface="CommercialScript BT"/>
              </a:rPr>
              <a:t>an</a:t>
            </a:r>
            <a:r>
              <a:rPr sz="650" i="1" spc="15" dirty="0">
                <a:latin typeface="CommercialScript BT"/>
                <a:cs typeface="CommercialScript BT"/>
              </a:rPr>
              <a:t> </a:t>
            </a:r>
            <a:r>
              <a:rPr sz="650" i="1" spc="-10" dirty="0">
                <a:latin typeface="CommercialScript BT"/>
                <a:cs typeface="CommercialScript BT"/>
              </a:rPr>
              <a:t>Chontae</a:t>
            </a:r>
            <a:r>
              <a:rPr sz="650" i="1" spc="500" dirty="0">
                <a:latin typeface="CommercialScript BT"/>
                <a:cs typeface="CommercialScript BT"/>
              </a:rPr>
              <a:t> </a:t>
            </a:r>
            <a:r>
              <a:rPr sz="650" i="1" dirty="0">
                <a:latin typeface="CommercialScript BT"/>
                <a:cs typeface="CommercialScript BT"/>
              </a:rPr>
              <a:t>Cora</a:t>
            </a:r>
            <a:r>
              <a:rPr sz="650" i="1" spc="10" dirty="0">
                <a:latin typeface="CommercialScript BT"/>
                <a:cs typeface="CommercialScript BT"/>
              </a:rPr>
              <a:t> </a:t>
            </a:r>
            <a:r>
              <a:rPr sz="650" i="1" dirty="0">
                <a:latin typeface="CommercialScript BT"/>
                <a:cs typeface="CommercialScript BT"/>
              </a:rPr>
              <a:t>Droma</a:t>
            </a:r>
            <a:r>
              <a:rPr sz="650" i="1" spc="15" dirty="0">
                <a:latin typeface="CommercialScript BT"/>
                <a:cs typeface="CommercialScript BT"/>
              </a:rPr>
              <a:t> </a:t>
            </a:r>
            <a:r>
              <a:rPr sz="650" i="1" spc="-10" dirty="0">
                <a:latin typeface="CommercialScript BT"/>
                <a:cs typeface="CommercialScript BT"/>
              </a:rPr>
              <a:t>Rúisc</a:t>
            </a:r>
            <a:r>
              <a:rPr sz="650" i="1" spc="500" dirty="0">
                <a:latin typeface="CommercialScript BT"/>
                <a:cs typeface="CommercialScript BT"/>
              </a:rPr>
              <a:t> </a:t>
            </a:r>
            <a:r>
              <a:rPr sz="650" i="1" dirty="0">
                <a:latin typeface="CommercialScript BT"/>
                <a:cs typeface="CommercialScript BT"/>
              </a:rPr>
              <a:t>Chontae</a:t>
            </a:r>
            <a:r>
              <a:rPr sz="650" i="1" spc="15" dirty="0">
                <a:latin typeface="CommercialScript BT"/>
                <a:cs typeface="CommercialScript BT"/>
              </a:rPr>
              <a:t> </a:t>
            </a:r>
            <a:r>
              <a:rPr sz="650" i="1" spc="-10" dirty="0">
                <a:latin typeface="CommercialScript BT"/>
                <a:cs typeface="CommercialScript BT"/>
              </a:rPr>
              <a:t>Liatroma</a:t>
            </a:r>
            <a:endParaRPr sz="650">
              <a:latin typeface="CommercialScript BT"/>
              <a:cs typeface="CommercialScript BT"/>
            </a:endParaRPr>
          </a:p>
        </p:txBody>
      </p:sp>
      <p:sp>
        <p:nvSpPr>
          <p:cNvPr id="518" name="object 518"/>
          <p:cNvSpPr txBox="1"/>
          <p:nvPr/>
        </p:nvSpPr>
        <p:spPr>
          <a:xfrm>
            <a:off x="17350361" y="12883443"/>
            <a:ext cx="68008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latin typeface="Arial"/>
                <a:cs typeface="Arial"/>
              </a:rPr>
              <a:t>DRAWING</a:t>
            </a:r>
            <a:r>
              <a:rPr sz="650" spc="5" dirty="0">
                <a:latin typeface="Arial"/>
                <a:cs typeface="Arial"/>
              </a:rPr>
              <a:t> </a:t>
            </a:r>
            <a:r>
              <a:rPr sz="650" spc="-10" dirty="0">
                <a:latin typeface="Arial"/>
                <a:cs typeface="Arial"/>
              </a:rPr>
              <a:t>TITLE</a:t>
            </a:r>
            <a:endParaRPr sz="650">
              <a:latin typeface="Arial"/>
              <a:cs typeface="Arial"/>
            </a:endParaRPr>
          </a:p>
        </p:txBody>
      </p:sp>
      <p:sp>
        <p:nvSpPr>
          <p:cNvPr id="519" name="object 519"/>
          <p:cNvSpPr txBox="1"/>
          <p:nvPr/>
        </p:nvSpPr>
        <p:spPr>
          <a:xfrm>
            <a:off x="17350361" y="12291452"/>
            <a:ext cx="66611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latin typeface="Arial"/>
                <a:cs typeface="Arial"/>
              </a:rPr>
              <a:t>PROJECT </a:t>
            </a:r>
            <a:r>
              <a:rPr sz="650" spc="-10" dirty="0">
                <a:latin typeface="Arial"/>
                <a:cs typeface="Arial"/>
              </a:rPr>
              <a:t>TITLE</a:t>
            </a:r>
            <a:endParaRPr sz="650">
              <a:latin typeface="Arial"/>
              <a:cs typeface="Arial"/>
            </a:endParaRPr>
          </a:p>
        </p:txBody>
      </p:sp>
      <p:sp>
        <p:nvSpPr>
          <p:cNvPr id="520" name="object 520"/>
          <p:cNvSpPr txBox="1"/>
          <p:nvPr/>
        </p:nvSpPr>
        <p:spPr>
          <a:xfrm>
            <a:off x="17312918" y="9428741"/>
            <a:ext cx="324485" cy="977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50" spc="-85" dirty="0">
                <a:latin typeface="Arial"/>
                <a:cs typeface="Arial"/>
              </a:rPr>
              <a:t>AMENDMENTS</a:t>
            </a:r>
            <a:endParaRPr sz="450">
              <a:latin typeface="Arial"/>
              <a:cs typeface="Arial"/>
            </a:endParaRPr>
          </a:p>
        </p:txBody>
      </p:sp>
      <p:sp>
        <p:nvSpPr>
          <p:cNvPr id="521" name="object 521"/>
          <p:cNvSpPr txBox="1"/>
          <p:nvPr/>
        </p:nvSpPr>
        <p:spPr>
          <a:xfrm>
            <a:off x="17330122" y="13478470"/>
            <a:ext cx="83756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dirty="0">
                <a:latin typeface="Arial"/>
                <a:cs typeface="Arial"/>
              </a:rPr>
              <a:t>DRAWING</a:t>
            </a:r>
            <a:r>
              <a:rPr sz="650" spc="5" dirty="0">
                <a:latin typeface="Arial"/>
                <a:cs typeface="Arial"/>
              </a:rPr>
              <a:t> </a:t>
            </a:r>
            <a:r>
              <a:rPr sz="650" spc="-10" dirty="0">
                <a:latin typeface="Arial"/>
                <a:cs typeface="Arial"/>
              </a:rPr>
              <a:t>NUMBER:</a:t>
            </a:r>
            <a:endParaRPr sz="650">
              <a:latin typeface="Arial"/>
              <a:cs typeface="Arial"/>
            </a:endParaRPr>
          </a:p>
        </p:txBody>
      </p:sp>
      <p:sp>
        <p:nvSpPr>
          <p:cNvPr id="522" name="object 522"/>
          <p:cNvSpPr txBox="1"/>
          <p:nvPr/>
        </p:nvSpPr>
        <p:spPr>
          <a:xfrm>
            <a:off x="17315955" y="11813810"/>
            <a:ext cx="322580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10" dirty="0">
                <a:latin typeface="Arial"/>
                <a:cs typeface="Arial"/>
              </a:rPr>
              <a:t>SCALE:</a:t>
            </a:r>
            <a:endParaRPr sz="650">
              <a:latin typeface="Arial"/>
              <a:cs typeface="Arial"/>
            </a:endParaRPr>
          </a:p>
        </p:txBody>
      </p:sp>
      <p:sp>
        <p:nvSpPr>
          <p:cNvPr id="523" name="object 523"/>
          <p:cNvSpPr txBox="1"/>
          <p:nvPr/>
        </p:nvSpPr>
        <p:spPr>
          <a:xfrm>
            <a:off x="19042343" y="9889027"/>
            <a:ext cx="454659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6040" marR="5080" indent="-53975">
              <a:lnSpc>
                <a:spcPct val="100000"/>
              </a:lnSpc>
              <a:spcBef>
                <a:spcPts val="105"/>
              </a:spcBef>
              <a:tabLst>
                <a:tab pos="302895" algn="l"/>
              </a:tabLst>
            </a:pPr>
            <a:r>
              <a:rPr sz="350" dirty="0">
                <a:latin typeface="Arial"/>
                <a:cs typeface="Arial"/>
              </a:rPr>
              <a:t>DRAWN</a:t>
            </a:r>
            <a:r>
              <a:rPr sz="350" spc="204" dirty="0">
                <a:latin typeface="Arial"/>
                <a:cs typeface="Arial"/>
              </a:rPr>
              <a:t> </a:t>
            </a:r>
            <a:r>
              <a:rPr sz="350" spc="-10" dirty="0">
                <a:latin typeface="Arial"/>
                <a:cs typeface="Arial"/>
              </a:rPr>
              <a:t>CHECKED</a:t>
            </a:r>
            <a:r>
              <a:rPr sz="350" spc="500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BY</a:t>
            </a:r>
            <a:r>
              <a:rPr sz="350" dirty="0">
                <a:latin typeface="Arial"/>
                <a:cs typeface="Arial"/>
              </a:rPr>
              <a:t>	</a:t>
            </a:r>
            <a:r>
              <a:rPr sz="350" spc="-25" dirty="0">
                <a:latin typeface="Arial"/>
                <a:cs typeface="Arial"/>
              </a:rPr>
              <a:t>BY</a:t>
            </a:r>
            <a:endParaRPr sz="350">
              <a:latin typeface="Arial"/>
              <a:cs typeface="Arial"/>
            </a:endParaRPr>
          </a:p>
        </p:txBody>
      </p:sp>
      <p:sp>
        <p:nvSpPr>
          <p:cNvPr id="524" name="object 524"/>
          <p:cNvSpPr txBox="1"/>
          <p:nvPr/>
        </p:nvSpPr>
        <p:spPr>
          <a:xfrm>
            <a:off x="19562486" y="9889027"/>
            <a:ext cx="146050" cy="80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-20" dirty="0">
                <a:latin typeface="Arial"/>
                <a:cs typeface="Arial"/>
              </a:rPr>
              <a:t>DATE</a:t>
            </a:r>
            <a:endParaRPr sz="350">
              <a:latin typeface="Arial"/>
              <a:cs typeface="Arial"/>
            </a:endParaRPr>
          </a:p>
        </p:txBody>
      </p:sp>
      <p:sp>
        <p:nvSpPr>
          <p:cNvPr id="525" name="object 525"/>
          <p:cNvSpPr txBox="1"/>
          <p:nvPr/>
        </p:nvSpPr>
        <p:spPr>
          <a:xfrm>
            <a:off x="17344290" y="11160889"/>
            <a:ext cx="2338070" cy="20002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620"/>
              </a:lnSpc>
              <a:spcBef>
                <a:spcPts val="229"/>
              </a:spcBef>
            </a:pPr>
            <a:r>
              <a:rPr sz="600" b="1" spc="-60" dirty="0">
                <a:latin typeface="Times New Roman"/>
                <a:cs typeface="Times New Roman"/>
              </a:rPr>
              <a:t>Economic</a:t>
            </a:r>
            <a:r>
              <a:rPr sz="600" b="1" spc="35" dirty="0">
                <a:latin typeface="Times New Roman"/>
                <a:cs typeface="Times New Roman"/>
              </a:rPr>
              <a:t> </a:t>
            </a:r>
            <a:r>
              <a:rPr sz="600" b="1" spc="-55" dirty="0">
                <a:latin typeface="Times New Roman"/>
                <a:cs typeface="Times New Roman"/>
              </a:rPr>
              <a:t>Development,</a:t>
            </a:r>
            <a:r>
              <a:rPr sz="600" b="1" spc="35" dirty="0">
                <a:latin typeface="Times New Roman"/>
                <a:cs typeface="Times New Roman"/>
              </a:rPr>
              <a:t> </a:t>
            </a:r>
            <a:r>
              <a:rPr sz="600" b="1" spc="-55" dirty="0">
                <a:latin typeface="Times New Roman"/>
                <a:cs typeface="Times New Roman"/>
              </a:rPr>
              <a:t>Regeneration,</a:t>
            </a:r>
            <a:r>
              <a:rPr sz="600" b="1" spc="35" dirty="0">
                <a:latin typeface="Times New Roman"/>
                <a:cs typeface="Times New Roman"/>
              </a:rPr>
              <a:t> </a:t>
            </a:r>
            <a:r>
              <a:rPr sz="600" b="1" spc="-55" dirty="0">
                <a:latin typeface="Times New Roman"/>
                <a:cs typeface="Times New Roman"/>
              </a:rPr>
              <a:t>Sustainable</a:t>
            </a:r>
            <a:r>
              <a:rPr sz="600" b="1" spc="35" dirty="0">
                <a:latin typeface="Times New Roman"/>
                <a:cs typeface="Times New Roman"/>
              </a:rPr>
              <a:t> </a:t>
            </a:r>
            <a:r>
              <a:rPr sz="600" b="1" spc="-55" dirty="0">
                <a:latin typeface="Times New Roman"/>
                <a:cs typeface="Times New Roman"/>
              </a:rPr>
              <a:t>Transport</a:t>
            </a:r>
            <a:r>
              <a:rPr sz="600" b="1" spc="35" dirty="0">
                <a:latin typeface="Times New Roman"/>
                <a:cs typeface="Times New Roman"/>
              </a:rPr>
              <a:t> </a:t>
            </a:r>
            <a:r>
              <a:rPr sz="600" b="1" spc="-85" dirty="0">
                <a:latin typeface="Times New Roman"/>
                <a:cs typeface="Times New Roman"/>
              </a:rPr>
              <a:t>&amp;</a:t>
            </a:r>
            <a:r>
              <a:rPr sz="600" b="1" spc="35" dirty="0">
                <a:latin typeface="Times New Roman"/>
                <a:cs typeface="Times New Roman"/>
              </a:rPr>
              <a:t> </a:t>
            </a:r>
            <a:r>
              <a:rPr sz="600" b="1" spc="-60" dirty="0">
                <a:latin typeface="Times New Roman"/>
                <a:cs typeface="Times New Roman"/>
              </a:rPr>
              <a:t>Emergency</a:t>
            </a:r>
            <a:r>
              <a:rPr sz="600" b="1" spc="35" dirty="0">
                <a:latin typeface="Times New Roman"/>
                <a:cs typeface="Times New Roman"/>
              </a:rPr>
              <a:t> </a:t>
            </a:r>
            <a:r>
              <a:rPr sz="600" b="1" spc="-40" dirty="0">
                <a:latin typeface="Times New Roman"/>
                <a:cs typeface="Times New Roman"/>
              </a:rPr>
              <a:t>Services</a:t>
            </a:r>
            <a:r>
              <a:rPr sz="600" b="1" spc="500" dirty="0">
                <a:latin typeface="Times New Roman"/>
                <a:cs typeface="Times New Roman"/>
              </a:rPr>
              <a:t> </a:t>
            </a:r>
            <a:r>
              <a:rPr sz="600" b="1" dirty="0">
                <a:latin typeface="Times New Roman"/>
                <a:cs typeface="Times New Roman"/>
              </a:rPr>
              <a:t>Director</a:t>
            </a:r>
            <a:r>
              <a:rPr sz="600" b="1" spc="65" dirty="0">
                <a:latin typeface="Times New Roman"/>
                <a:cs typeface="Times New Roman"/>
              </a:rPr>
              <a:t> </a:t>
            </a:r>
            <a:r>
              <a:rPr sz="600" b="1" dirty="0">
                <a:latin typeface="Times New Roman"/>
                <a:cs typeface="Times New Roman"/>
              </a:rPr>
              <a:t>of</a:t>
            </a:r>
            <a:r>
              <a:rPr sz="600" b="1" spc="70" dirty="0">
                <a:latin typeface="Times New Roman"/>
                <a:cs typeface="Times New Roman"/>
              </a:rPr>
              <a:t> </a:t>
            </a:r>
            <a:r>
              <a:rPr sz="600" b="1" dirty="0">
                <a:latin typeface="Times New Roman"/>
                <a:cs typeface="Times New Roman"/>
              </a:rPr>
              <a:t>Services:</a:t>
            </a:r>
            <a:r>
              <a:rPr sz="600" b="1" spc="70" dirty="0">
                <a:latin typeface="Times New Roman"/>
                <a:cs typeface="Times New Roman"/>
              </a:rPr>
              <a:t> </a:t>
            </a:r>
            <a:r>
              <a:rPr sz="600" b="1" dirty="0">
                <a:latin typeface="Times New Roman"/>
                <a:cs typeface="Times New Roman"/>
              </a:rPr>
              <a:t>Mr</a:t>
            </a:r>
            <a:r>
              <a:rPr sz="600" b="1" spc="70" dirty="0">
                <a:latin typeface="Times New Roman"/>
                <a:cs typeface="Times New Roman"/>
              </a:rPr>
              <a:t> </a:t>
            </a:r>
            <a:r>
              <a:rPr sz="600" b="1" dirty="0">
                <a:latin typeface="Times New Roman"/>
                <a:cs typeface="Times New Roman"/>
              </a:rPr>
              <a:t>David</a:t>
            </a:r>
            <a:r>
              <a:rPr sz="600" b="1" spc="65" dirty="0">
                <a:latin typeface="Times New Roman"/>
                <a:cs typeface="Times New Roman"/>
              </a:rPr>
              <a:t> </a:t>
            </a:r>
            <a:r>
              <a:rPr sz="600" b="1" spc="-10" dirty="0">
                <a:latin typeface="Times New Roman"/>
                <a:cs typeface="Times New Roman"/>
              </a:rPr>
              <a:t>Minton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26" name="object 526"/>
          <p:cNvSpPr txBox="1"/>
          <p:nvPr/>
        </p:nvSpPr>
        <p:spPr>
          <a:xfrm>
            <a:off x="17337205" y="11467971"/>
            <a:ext cx="799465" cy="27686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650" dirty="0">
                <a:latin typeface="Arial"/>
                <a:cs typeface="Arial"/>
              </a:rPr>
              <a:t>DRAWING</a:t>
            </a:r>
            <a:r>
              <a:rPr sz="650" spc="5" dirty="0">
                <a:latin typeface="Arial"/>
                <a:cs typeface="Arial"/>
              </a:rPr>
              <a:t> </a:t>
            </a:r>
            <a:r>
              <a:rPr sz="650" spc="-20" dirty="0">
                <a:latin typeface="Arial"/>
                <a:cs typeface="Arial"/>
              </a:rPr>
              <a:t>DATE</a:t>
            </a:r>
            <a:endParaRPr sz="650">
              <a:latin typeface="Arial"/>
              <a:cs typeface="Arial"/>
            </a:endParaRPr>
          </a:p>
          <a:p>
            <a:pPr marL="284480">
              <a:lnSpc>
                <a:spcPct val="100000"/>
              </a:lnSpc>
              <a:spcBef>
                <a:spcPts val="170"/>
              </a:spcBef>
            </a:pPr>
            <a:r>
              <a:rPr sz="750" spc="-10" dirty="0">
                <a:latin typeface="Arial"/>
                <a:cs typeface="Arial"/>
              </a:rPr>
              <a:t>09/03/2026</a:t>
            </a:r>
            <a:endParaRPr sz="750">
              <a:latin typeface="Arial"/>
              <a:cs typeface="Arial"/>
            </a:endParaRPr>
          </a:p>
        </p:txBody>
      </p:sp>
      <p:sp>
        <p:nvSpPr>
          <p:cNvPr id="527" name="object 527"/>
          <p:cNvSpPr txBox="1"/>
          <p:nvPr/>
        </p:nvSpPr>
        <p:spPr>
          <a:xfrm>
            <a:off x="19478494" y="13503769"/>
            <a:ext cx="220345" cy="125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" spc="-20" dirty="0">
                <a:latin typeface="Arial"/>
                <a:cs typeface="Arial"/>
              </a:rPr>
              <a:t>REV.</a:t>
            </a:r>
            <a:endParaRPr sz="650">
              <a:latin typeface="Arial"/>
              <a:cs typeface="Arial"/>
            </a:endParaRPr>
          </a:p>
        </p:txBody>
      </p:sp>
      <p:sp>
        <p:nvSpPr>
          <p:cNvPr id="528" name="object 528"/>
          <p:cNvSpPr txBox="1"/>
          <p:nvPr/>
        </p:nvSpPr>
        <p:spPr>
          <a:xfrm>
            <a:off x="19099012" y="9792892"/>
            <a:ext cx="361315" cy="80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0190" algn="l"/>
              </a:tabLst>
            </a:pPr>
            <a:r>
              <a:rPr sz="350" spc="-25" dirty="0">
                <a:latin typeface="Arial"/>
                <a:cs typeface="Arial"/>
              </a:rPr>
              <a:t>LN</a:t>
            </a:r>
            <a:r>
              <a:rPr sz="350" dirty="0">
                <a:latin typeface="Arial"/>
                <a:cs typeface="Arial"/>
              </a:rPr>
              <a:t>	</a:t>
            </a:r>
            <a:r>
              <a:rPr sz="350" spc="-25" dirty="0">
                <a:latin typeface="Arial"/>
                <a:cs typeface="Arial"/>
              </a:rPr>
              <a:t>DOB</a:t>
            </a:r>
            <a:endParaRPr sz="350">
              <a:latin typeface="Arial"/>
              <a:cs typeface="Arial"/>
            </a:endParaRPr>
          </a:p>
        </p:txBody>
      </p:sp>
      <p:sp>
        <p:nvSpPr>
          <p:cNvPr id="529" name="object 529"/>
          <p:cNvSpPr txBox="1"/>
          <p:nvPr/>
        </p:nvSpPr>
        <p:spPr>
          <a:xfrm>
            <a:off x="19104072" y="9673481"/>
            <a:ext cx="73025" cy="80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-25" dirty="0">
                <a:latin typeface="Arial"/>
                <a:cs typeface="Arial"/>
              </a:rPr>
              <a:t>JL</a:t>
            </a:r>
            <a:endParaRPr sz="350">
              <a:latin typeface="Arial"/>
              <a:cs typeface="Arial"/>
            </a:endParaRPr>
          </a:p>
        </p:txBody>
      </p:sp>
      <p:sp>
        <p:nvSpPr>
          <p:cNvPr id="530" name="object 530"/>
          <p:cNvSpPr txBox="1"/>
          <p:nvPr/>
        </p:nvSpPr>
        <p:spPr>
          <a:xfrm>
            <a:off x="19336821" y="9674493"/>
            <a:ext cx="123189" cy="80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-25" dirty="0">
                <a:latin typeface="Arial"/>
                <a:cs typeface="Arial"/>
              </a:rPr>
              <a:t>DOB</a:t>
            </a:r>
            <a:endParaRPr sz="350">
              <a:latin typeface="Arial"/>
              <a:cs typeface="Arial"/>
            </a:endParaRPr>
          </a:p>
        </p:txBody>
      </p:sp>
      <p:sp>
        <p:nvSpPr>
          <p:cNvPr id="531" name="object 531"/>
          <p:cNvSpPr txBox="1"/>
          <p:nvPr/>
        </p:nvSpPr>
        <p:spPr>
          <a:xfrm>
            <a:off x="2527297" y="13324444"/>
            <a:ext cx="2010410" cy="69723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sz="1350" dirty="0">
                <a:latin typeface="Rockwell"/>
                <a:cs typeface="Rockwell"/>
              </a:rPr>
              <a:t>CARRICK</a:t>
            </a:r>
            <a:r>
              <a:rPr sz="1350" spc="80" dirty="0">
                <a:latin typeface="Rockwell"/>
                <a:cs typeface="Rockwell"/>
              </a:rPr>
              <a:t> </a:t>
            </a:r>
            <a:r>
              <a:rPr sz="1350" dirty="0">
                <a:latin typeface="Rockwell"/>
                <a:cs typeface="Rockwell"/>
              </a:rPr>
              <a:t>ON</a:t>
            </a:r>
            <a:r>
              <a:rPr sz="1350" spc="80" dirty="0">
                <a:latin typeface="Rockwell"/>
                <a:cs typeface="Rockwell"/>
              </a:rPr>
              <a:t> </a:t>
            </a:r>
            <a:r>
              <a:rPr sz="1350" spc="-10" dirty="0">
                <a:latin typeface="Rockwell"/>
                <a:cs typeface="Rockwell"/>
              </a:rPr>
              <a:t>SHANNON</a:t>
            </a:r>
            <a:endParaRPr sz="1350">
              <a:latin typeface="Rockwell"/>
              <a:cs typeface="Rockwell"/>
            </a:endParaRPr>
          </a:p>
          <a:p>
            <a:pPr marR="45085" algn="ctr">
              <a:lnSpc>
                <a:spcPct val="100000"/>
              </a:lnSpc>
              <a:spcBef>
                <a:spcPts val="420"/>
              </a:spcBef>
            </a:pPr>
            <a:r>
              <a:rPr sz="800" spc="-10" dirty="0">
                <a:latin typeface="Rockwell"/>
                <a:cs typeface="Rockwell"/>
              </a:rPr>
              <a:t>1:1250</a:t>
            </a:r>
            <a:endParaRPr sz="800">
              <a:latin typeface="Rockwell"/>
              <a:cs typeface="Rockwell"/>
            </a:endParaRPr>
          </a:p>
          <a:p>
            <a:pPr marL="1588135" marR="260985" indent="-1270" algn="r">
              <a:lnSpc>
                <a:spcPct val="100000"/>
              </a:lnSpc>
              <a:spcBef>
                <a:spcPts val="535"/>
              </a:spcBef>
            </a:pPr>
            <a:r>
              <a:rPr sz="450" spc="-10" dirty="0">
                <a:solidFill>
                  <a:srgbClr val="7F7F7F"/>
                </a:solidFill>
                <a:latin typeface="Arial"/>
                <a:cs typeface="Arial"/>
              </a:rPr>
              <a:t>Under</a:t>
            </a:r>
            <a:r>
              <a:rPr sz="450" spc="5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7F7F7F"/>
                </a:solidFill>
                <a:latin typeface="Arial"/>
                <a:cs typeface="Arial"/>
              </a:rPr>
              <a:t>Const</a:t>
            </a:r>
            <a:endParaRPr sz="450">
              <a:latin typeface="Arial"/>
              <a:cs typeface="Arial"/>
            </a:endParaRPr>
          </a:p>
        </p:txBody>
      </p:sp>
      <p:sp>
        <p:nvSpPr>
          <p:cNvPr id="532" name="object 532"/>
          <p:cNvSpPr txBox="1"/>
          <p:nvPr/>
        </p:nvSpPr>
        <p:spPr>
          <a:xfrm>
            <a:off x="673403" y="1968400"/>
            <a:ext cx="2498090" cy="211137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60"/>
              </a:spcBef>
            </a:pPr>
            <a:r>
              <a:rPr sz="900" b="1" dirty="0">
                <a:latin typeface="Times New Roman"/>
                <a:cs typeface="Times New Roman"/>
              </a:rPr>
              <a:t>Zone</a:t>
            </a:r>
            <a:r>
              <a:rPr sz="900" b="1" spc="-25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A</a:t>
            </a:r>
            <a:r>
              <a:rPr sz="900" b="1" spc="-20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-</a:t>
            </a:r>
            <a:r>
              <a:rPr sz="900" b="1" spc="-20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1</a:t>
            </a:r>
            <a:r>
              <a:rPr sz="900" b="1" spc="-20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HR</a:t>
            </a:r>
            <a:r>
              <a:rPr sz="900" b="1" spc="-25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PARKING</a:t>
            </a:r>
            <a:r>
              <a:rPr sz="900" b="1" spc="-20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Times New Roman"/>
                <a:cs typeface="Times New Roman"/>
              </a:rPr>
              <a:t>STRIP:</a:t>
            </a:r>
            <a:endParaRPr sz="90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  <a:spcBef>
                <a:spcPts val="60"/>
              </a:spcBef>
            </a:pPr>
            <a:r>
              <a:rPr sz="900" b="1" dirty="0">
                <a:latin typeface="Times New Roman"/>
                <a:cs typeface="Times New Roman"/>
              </a:rPr>
              <a:t>Zone</a:t>
            </a:r>
            <a:r>
              <a:rPr sz="900" b="1" spc="-25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B</a:t>
            </a:r>
            <a:r>
              <a:rPr sz="900" b="1" spc="-20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-</a:t>
            </a:r>
            <a:r>
              <a:rPr sz="900" b="1" spc="-20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2</a:t>
            </a:r>
            <a:r>
              <a:rPr sz="900" b="1" spc="-20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HR</a:t>
            </a:r>
            <a:r>
              <a:rPr sz="900" b="1" spc="-25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PARKING</a:t>
            </a:r>
            <a:r>
              <a:rPr sz="900" b="1" spc="-20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Times New Roman"/>
                <a:cs typeface="Times New Roman"/>
              </a:rPr>
              <a:t>STRIP:</a:t>
            </a:r>
            <a:endParaRPr sz="900">
              <a:latin typeface="Times New Roman"/>
              <a:cs typeface="Times New Roman"/>
            </a:endParaRPr>
          </a:p>
          <a:p>
            <a:pPr marL="23495" marR="541655" indent="5715">
              <a:lnSpc>
                <a:spcPts val="1110"/>
              </a:lnSpc>
              <a:spcBef>
                <a:spcPts val="30"/>
              </a:spcBef>
            </a:pPr>
            <a:r>
              <a:rPr sz="900" b="1" dirty="0">
                <a:latin typeface="Times New Roman"/>
                <a:cs typeface="Times New Roman"/>
              </a:rPr>
              <a:t>Zone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C</a:t>
            </a:r>
            <a:r>
              <a:rPr sz="900" b="1" spc="-25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-</a:t>
            </a:r>
            <a:r>
              <a:rPr sz="900" b="1" spc="-25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ALL</a:t>
            </a:r>
            <a:r>
              <a:rPr sz="900" b="1" spc="-25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DAY</a:t>
            </a:r>
            <a:r>
              <a:rPr sz="900" b="1" spc="-25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PARKING</a:t>
            </a:r>
            <a:r>
              <a:rPr sz="900" b="1" spc="-25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Times New Roman"/>
                <a:cs typeface="Times New Roman"/>
              </a:rPr>
              <a:t>STRIP: </a:t>
            </a:r>
            <a:r>
              <a:rPr sz="900" b="1" dirty="0">
                <a:latin typeface="Times New Roman"/>
                <a:cs typeface="Times New Roman"/>
              </a:rPr>
              <a:t>DOUBLE</a:t>
            </a:r>
            <a:r>
              <a:rPr sz="900" b="1" spc="-45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YELLOW</a:t>
            </a:r>
            <a:r>
              <a:rPr sz="900" b="1" spc="-45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Times New Roman"/>
                <a:cs typeface="Times New Roman"/>
              </a:rPr>
              <a:t>LINE:</a:t>
            </a:r>
            <a:endParaRPr sz="900">
              <a:latin typeface="Times New Roman"/>
              <a:cs typeface="Times New Roman"/>
            </a:endParaRPr>
          </a:p>
          <a:p>
            <a:pPr marL="23495" marR="1019175">
              <a:lnSpc>
                <a:spcPts val="960"/>
              </a:lnSpc>
              <a:spcBef>
                <a:spcPts val="5"/>
              </a:spcBef>
            </a:pPr>
            <a:r>
              <a:rPr sz="900" b="1" dirty="0">
                <a:latin typeface="Times New Roman"/>
                <a:cs typeface="Times New Roman"/>
              </a:rPr>
              <a:t>SINGLE</a:t>
            </a:r>
            <a:r>
              <a:rPr sz="900" b="1" spc="-45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YELLOW</a:t>
            </a:r>
            <a:r>
              <a:rPr sz="900" b="1" spc="-40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Times New Roman"/>
                <a:cs typeface="Times New Roman"/>
              </a:rPr>
              <a:t>LINE: DISABLED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PARKING</a:t>
            </a:r>
            <a:r>
              <a:rPr sz="900" b="1" spc="-25" dirty="0">
                <a:latin typeface="Times New Roman"/>
                <a:cs typeface="Times New Roman"/>
              </a:rPr>
              <a:t> </a:t>
            </a:r>
            <a:r>
              <a:rPr sz="900" b="1" spc="-20" dirty="0">
                <a:latin typeface="Times New Roman"/>
                <a:cs typeface="Times New Roman"/>
              </a:rPr>
              <a:t>BAY:</a:t>
            </a:r>
            <a:endParaRPr sz="900">
              <a:latin typeface="Times New Roman"/>
              <a:cs typeface="Times New Roman"/>
            </a:endParaRPr>
          </a:p>
          <a:p>
            <a:pPr marL="19685">
              <a:lnSpc>
                <a:spcPts val="940"/>
              </a:lnSpc>
            </a:pPr>
            <a:r>
              <a:rPr sz="900" b="1" dirty="0">
                <a:latin typeface="Times New Roman"/>
                <a:cs typeface="Times New Roman"/>
              </a:rPr>
              <a:t>LOADING</a:t>
            </a:r>
            <a:r>
              <a:rPr sz="900" b="1" spc="-50" dirty="0">
                <a:latin typeface="Times New Roman"/>
                <a:cs typeface="Times New Roman"/>
              </a:rPr>
              <a:t> </a:t>
            </a:r>
            <a:r>
              <a:rPr sz="900" b="1" spc="-20" dirty="0">
                <a:latin typeface="Times New Roman"/>
                <a:cs typeface="Times New Roman"/>
              </a:rPr>
              <a:t>BAY:</a:t>
            </a:r>
            <a:endParaRPr sz="900">
              <a:latin typeface="Times New Roman"/>
              <a:cs typeface="Times New Roman"/>
            </a:endParaRPr>
          </a:p>
          <a:p>
            <a:pPr marL="19685">
              <a:lnSpc>
                <a:spcPts val="969"/>
              </a:lnSpc>
            </a:pPr>
            <a:r>
              <a:rPr sz="900" b="1" dirty="0">
                <a:latin typeface="Times New Roman"/>
                <a:cs typeface="Times New Roman"/>
              </a:rPr>
              <a:t>YELLOW</a:t>
            </a:r>
            <a:r>
              <a:rPr sz="900" b="1" spc="-50" dirty="0">
                <a:latin typeface="Times New Roman"/>
                <a:cs typeface="Times New Roman"/>
              </a:rPr>
              <a:t> </a:t>
            </a:r>
            <a:r>
              <a:rPr sz="900" b="1" spc="-20" dirty="0">
                <a:latin typeface="Times New Roman"/>
                <a:cs typeface="Times New Roman"/>
              </a:rPr>
              <a:t>BOX:</a:t>
            </a:r>
            <a:endParaRPr sz="900">
              <a:latin typeface="Times New Roman"/>
              <a:cs typeface="Times New Roman"/>
            </a:endParaRPr>
          </a:p>
          <a:p>
            <a:pPr marL="19685">
              <a:lnSpc>
                <a:spcPts val="980"/>
              </a:lnSpc>
            </a:pPr>
            <a:r>
              <a:rPr sz="900" b="1" dirty="0">
                <a:latin typeface="Times New Roman"/>
                <a:cs typeface="Times New Roman"/>
              </a:rPr>
              <a:t>FULL</a:t>
            </a:r>
            <a:r>
              <a:rPr sz="900" b="1" spc="-35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TIME</a:t>
            </a:r>
            <a:r>
              <a:rPr sz="900" b="1" spc="-35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TAXI</a:t>
            </a:r>
            <a:r>
              <a:rPr sz="900" b="1" spc="-35" dirty="0">
                <a:latin typeface="Times New Roman"/>
                <a:cs typeface="Times New Roman"/>
              </a:rPr>
              <a:t> </a:t>
            </a:r>
            <a:r>
              <a:rPr sz="900" b="1" spc="-20" dirty="0">
                <a:latin typeface="Times New Roman"/>
                <a:cs typeface="Times New Roman"/>
              </a:rPr>
              <a:t>BAY:</a:t>
            </a:r>
            <a:endParaRPr sz="900">
              <a:latin typeface="Times New Roman"/>
              <a:cs typeface="Times New Roman"/>
            </a:endParaRPr>
          </a:p>
          <a:p>
            <a:pPr marL="18415" marR="5080" indent="635">
              <a:lnSpc>
                <a:spcPts val="1040"/>
              </a:lnSpc>
              <a:spcBef>
                <a:spcPts val="25"/>
              </a:spcBef>
            </a:pPr>
            <a:r>
              <a:rPr sz="900" b="1" dirty="0">
                <a:latin typeface="Times New Roman"/>
                <a:cs typeface="Times New Roman"/>
              </a:rPr>
              <a:t>PART</a:t>
            </a:r>
            <a:r>
              <a:rPr sz="900" b="1" spc="-35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TIME</a:t>
            </a:r>
            <a:r>
              <a:rPr sz="900" b="1" spc="-35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TAXI</a:t>
            </a:r>
            <a:r>
              <a:rPr sz="900" b="1" spc="-35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BAY/1</a:t>
            </a:r>
            <a:r>
              <a:rPr sz="900" b="1" spc="-35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HR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PARKING</a:t>
            </a:r>
            <a:r>
              <a:rPr sz="900" b="1" spc="-35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Times New Roman"/>
                <a:cs typeface="Times New Roman"/>
              </a:rPr>
              <a:t>STRIP: </a:t>
            </a:r>
            <a:r>
              <a:rPr sz="900" b="1" dirty="0">
                <a:latin typeface="Times New Roman"/>
                <a:cs typeface="Times New Roman"/>
              </a:rPr>
              <a:t>TAXI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BAY</a:t>
            </a:r>
            <a:r>
              <a:rPr sz="900" b="1" spc="-25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0.00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-</a:t>
            </a:r>
            <a:r>
              <a:rPr sz="900" b="1" spc="-25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Times New Roman"/>
                <a:cs typeface="Times New Roman"/>
              </a:rPr>
              <a:t>7.00: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ts val="919"/>
              </a:lnSpc>
            </a:pPr>
            <a:r>
              <a:rPr sz="900" b="1" dirty="0">
                <a:latin typeface="Times New Roman"/>
                <a:cs typeface="Times New Roman"/>
              </a:rPr>
              <a:t>BUS</a:t>
            </a:r>
            <a:r>
              <a:rPr sz="900" b="1" spc="-25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Times New Roman"/>
                <a:cs typeface="Times New Roman"/>
              </a:rPr>
              <a:t>SETDOWN</a:t>
            </a:r>
            <a:r>
              <a:rPr sz="900" b="1" spc="-20" dirty="0">
                <a:latin typeface="Times New Roman"/>
                <a:cs typeface="Times New Roman"/>
              </a:rPr>
              <a:t> BAY:</a:t>
            </a:r>
            <a:endParaRPr sz="900">
              <a:latin typeface="Times New Roman"/>
              <a:cs typeface="Times New Roman"/>
            </a:endParaRPr>
          </a:p>
          <a:p>
            <a:pPr marL="23495" marR="1003300" indent="-9525">
              <a:lnSpc>
                <a:spcPts val="1050"/>
              </a:lnSpc>
              <a:spcBef>
                <a:spcPts val="25"/>
              </a:spcBef>
            </a:pPr>
            <a:r>
              <a:rPr sz="900" b="1" dirty="0">
                <a:latin typeface="Times New Roman"/>
                <a:cs typeface="Times New Roman"/>
              </a:rPr>
              <a:t>GENERAL</a:t>
            </a:r>
            <a:r>
              <a:rPr sz="900" b="1" spc="-35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Times New Roman"/>
                <a:cs typeface="Times New Roman"/>
              </a:rPr>
              <a:t>SETDOWN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20" dirty="0">
                <a:latin typeface="Times New Roman"/>
                <a:cs typeface="Times New Roman"/>
              </a:rPr>
              <a:t>BAY: </a:t>
            </a:r>
            <a:r>
              <a:rPr sz="900" b="1" dirty="0">
                <a:latin typeface="Times New Roman"/>
                <a:cs typeface="Times New Roman"/>
              </a:rPr>
              <a:t>CARS</a:t>
            </a:r>
            <a:r>
              <a:rPr sz="900" b="1" spc="-50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ONLY</a:t>
            </a:r>
            <a:r>
              <a:rPr sz="900" b="1" spc="-45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Times New Roman"/>
                <a:cs typeface="Times New Roman"/>
              </a:rPr>
              <a:t>PARKING:</a:t>
            </a:r>
            <a:endParaRPr sz="900">
              <a:latin typeface="Times New Roman"/>
              <a:cs typeface="Times New Roman"/>
            </a:endParaRPr>
          </a:p>
          <a:p>
            <a:pPr marL="23495">
              <a:lnSpc>
                <a:spcPts val="900"/>
              </a:lnSpc>
            </a:pPr>
            <a:r>
              <a:rPr sz="900" b="1" dirty="0">
                <a:latin typeface="Times New Roman"/>
                <a:cs typeface="Times New Roman"/>
              </a:rPr>
              <a:t>COACH</a:t>
            </a:r>
            <a:r>
              <a:rPr sz="900" b="1" spc="-40" dirty="0">
                <a:latin typeface="Times New Roman"/>
                <a:cs typeface="Times New Roman"/>
              </a:rPr>
              <a:t> </a:t>
            </a:r>
            <a:r>
              <a:rPr sz="900" b="1" spc="-10" dirty="0">
                <a:latin typeface="Times New Roman"/>
                <a:cs typeface="Times New Roman"/>
              </a:rPr>
              <a:t>PARKING:</a:t>
            </a:r>
            <a:endParaRPr sz="900">
              <a:latin typeface="Times New Roman"/>
              <a:cs typeface="Times New Roman"/>
            </a:endParaRPr>
          </a:p>
          <a:p>
            <a:pPr marL="30480">
              <a:lnSpc>
                <a:spcPts val="1025"/>
              </a:lnSpc>
            </a:pPr>
            <a:r>
              <a:rPr sz="900" b="1" spc="-10" dirty="0">
                <a:latin typeface="Times New Roman"/>
                <a:cs typeface="Times New Roman"/>
              </a:rPr>
              <a:t>E-</a:t>
            </a:r>
            <a:r>
              <a:rPr sz="900" b="1" dirty="0">
                <a:latin typeface="Times New Roman"/>
                <a:cs typeface="Times New Roman"/>
              </a:rPr>
              <a:t>CAR</a:t>
            </a:r>
            <a:r>
              <a:rPr sz="900" b="1" spc="-45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CHARGING</a:t>
            </a:r>
            <a:r>
              <a:rPr sz="900" b="1" spc="-45" dirty="0">
                <a:latin typeface="Times New Roman"/>
                <a:cs typeface="Times New Roman"/>
              </a:rPr>
              <a:t> </a:t>
            </a:r>
            <a:r>
              <a:rPr sz="900" b="1" spc="-20" dirty="0">
                <a:latin typeface="Times New Roman"/>
                <a:cs typeface="Times New Roman"/>
              </a:rPr>
              <a:t>BAY: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33" name="object 533"/>
          <p:cNvSpPr txBox="1"/>
          <p:nvPr/>
        </p:nvSpPr>
        <p:spPr>
          <a:xfrm>
            <a:off x="17767300" y="7203350"/>
            <a:ext cx="2336800" cy="11684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AutoCAD SHX </a:t>
            </a:r>
            <a:r>
              <a:rPr sz="800" b="1" i="1" spc="-20" dirty="0">
                <a:latin typeface="Arial"/>
                <a:cs typeface="Arial"/>
              </a:rPr>
              <a:t>Text</a:t>
            </a:r>
            <a:endParaRPr sz="800">
              <a:latin typeface="Arial"/>
              <a:cs typeface="Arial"/>
            </a:endParaRPr>
          </a:p>
          <a:p>
            <a:pPr marL="25400" marR="442595">
              <a:lnSpc>
                <a:spcPct val="100000"/>
              </a:lnSpc>
              <a:spcBef>
                <a:spcPts val="40"/>
              </a:spcBef>
            </a:pPr>
            <a:r>
              <a:rPr sz="1000" spc="-10" dirty="0">
                <a:latin typeface="Arial"/>
                <a:cs typeface="Arial"/>
              </a:rPr>
              <a:t>-------------------------------------------</a:t>
            </a:r>
            <a:r>
              <a:rPr sz="1000" spc="-50" dirty="0">
                <a:latin typeface="Arial"/>
                <a:cs typeface="Arial"/>
              </a:rPr>
              <a:t>-</a:t>
            </a:r>
            <a:r>
              <a:rPr sz="1000" dirty="0">
                <a:latin typeface="Arial"/>
                <a:cs typeface="Arial"/>
              </a:rPr>
              <a:t>APPROVED- </a:t>
            </a:r>
            <a:r>
              <a:rPr sz="1000" spc="-10" dirty="0">
                <a:latin typeface="Arial"/>
                <a:cs typeface="Arial"/>
              </a:rPr>
              <a:t>ISSUE</a:t>
            </a:r>
            <a:endParaRPr sz="1000">
              <a:latin typeface="Arial"/>
              <a:cs typeface="Arial"/>
            </a:endParaRPr>
          </a:p>
        </p:txBody>
      </p:sp>
      <p:sp>
        <p:nvSpPr>
          <p:cNvPr id="534" name="TextBox 533">
            <a:extLst>
              <a:ext uri="{FF2B5EF4-FFF2-40B4-BE49-F238E27FC236}">
                <a16:creationId xmlns:a16="http://schemas.microsoft.com/office/drawing/2014/main" id="{7F004F84-7AF6-222C-6ABD-9773420CFC69}"/>
              </a:ext>
            </a:extLst>
          </p:cNvPr>
          <p:cNvSpPr txBox="1"/>
          <p:nvPr/>
        </p:nvSpPr>
        <p:spPr>
          <a:xfrm>
            <a:off x="2857776" y="342799"/>
            <a:ext cx="9461499" cy="1477328"/>
          </a:xfrm>
          <a:prstGeom prst="rect">
            <a:avLst/>
          </a:prstGeom>
          <a:solidFill>
            <a:srgbClr val="FFCB05"/>
          </a:solidFill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537" name="Rectangle 536">
            <a:extLst>
              <a:ext uri="{FF2B5EF4-FFF2-40B4-BE49-F238E27FC236}">
                <a16:creationId xmlns:a16="http://schemas.microsoft.com/office/drawing/2014/main" id="{6FD641C5-2C40-8B9F-C572-E9A2F4674274}"/>
              </a:ext>
            </a:extLst>
          </p:cNvPr>
          <p:cNvSpPr/>
          <p:nvPr/>
        </p:nvSpPr>
        <p:spPr>
          <a:xfrm>
            <a:off x="3309950" y="1171527"/>
            <a:ext cx="855715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All information can </a:t>
            </a:r>
            <a:r>
              <a:rPr lang="en-US" sz="30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b</a:t>
            </a:r>
            <a:r>
              <a:rPr lang="en-US" sz="30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e viewed on www.Leitrim.ie</a:t>
            </a:r>
          </a:p>
        </p:txBody>
      </p:sp>
      <p:pic>
        <p:nvPicPr>
          <p:cNvPr id="541" name="Picture 540">
            <a:extLst>
              <a:ext uri="{FF2B5EF4-FFF2-40B4-BE49-F238E27FC236}">
                <a16:creationId xmlns:a16="http://schemas.microsoft.com/office/drawing/2014/main" id="{9D1FF900-36FF-5930-410B-EC85FA3687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97" y="456102"/>
            <a:ext cx="3146674" cy="7831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1102</Words>
  <Application>Microsoft Office PowerPoint</Application>
  <PresentationFormat>Custom</PresentationFormat>
  <Paragraphs>608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CommercialScript BT</vt:lpstr>
      <vt:lpstr>Impact</vt:lpstr>
      <vt:lpstr>Rockwell</vt:lpstr>
      <vt:lpstr>Source Sans Pro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Draft (P1)</dc:title>
  <dc:creator>Kathryne Bohan</dc:creator>
  <cp:lastModifiedBy>Davinia Langan</cp:lastModifiedBy>
  <cp:revision>2</cp:revision>
  <dcterms:created xsi:type="dcterms:W3CDTF">2026-03-10T16:02:15Z</dcterms:created>
  <dcterms:modified xsi:type="dcterms:W3CDTF">2026-03-13T10:56:46Z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2026-03-10T00:00:00Z</vt:filetime>
  </property>
  <property fmtid="{D5CDD505-2E9C-101B-9397-08002B2CF9AE}" pid="3" name="Creator">
    <vt:lpwstr>AutoCAD 2026 - English 2026 (25.1s (LMS Tech))</vt:lpwstr>
  </property>
  <property fmtid="{D5CDD505-2E9C-101B-9397-08002B2CF9AE}" pid="4" name="LastSaved">
    <vt:filetime>2026-03-10T00:00:00Z</vt:filetime>
  </property>
  <property fmtid="{D5CDD505-2E9C-101B-9397-08002B2CF9AE}" pid="5" name="Producer">
    <vt:lpwstr>pdfplot17.hdi 17.01.164.00000</vt:lpwstr>
  </property>
</Properties>
</file>