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9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D53DE-75DE-1033-8FC3-8892A14E37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29B771-826E-5D84-A26A-D4710F850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974AD-5D1F-6EE4-2A64-5B3B25385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0D40-98E4-4ACE-8293-F6B3C0F0956C}" type="datetimeFigureOut">
              <a:rPr lang="en-IE" smtClean="0"/>
              <a:t>04/07/2024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AF87E-FFDE-4CC1-7D0E-64531F972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09CA5-733C-83B0-F11F-EFD8EA1A8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06E0-0DBF-4C7C-920A-04088D98CF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3367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C9EA1-717C-F047-6AEA-FFBA8BEC8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33C35-CF42-A098-3506-D939AC148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819D5-98CD-488C-58AE-6859D78D7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0D40-98E4-4ACE-8293-F6B3C0F0956C}" type="datetimeFigureOut">
              <a:rPr lang="en-IE" smtClean="0"/>
              <a:t>04/07/2024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D8C65-5CAF-DB0B-9D8A-BECE034E9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0B58A-093B-E181-9505-279F76C6B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06E0-0DBF-4C7C-920A-04088D98CF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311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5ED3F5-15A2-61A4-385B-6D0D53BAA4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289B11-5C04-C798-D209-BE66CAF48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89D9D-2382-CA11-47C2-C4F2A1F3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0D40-98E4-4ACE-8293-F6B3C0F0956C}" type="datetimeFigureOut">
              <a:rPr lang="en-IE" smtClean="0"/>
              <a:t>04/07/2024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4B481-480E-56E0-7A30-7DDFF682A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89ED6-237D-08A3-AAF8-67E59286B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06E0-0DBF-4C7C-920A-04088D98CF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648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3541B-8B24-73BF-BFA3-85B61537F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C0B35-302E-1AE8-419D-94B75B6E2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E106E-5FEC-F07F-7FF6-949018735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0D40-98E4-4ACE-8293-F6B3C0F0956C}" type="datetimeFigureOut">
              <a:rPr lang="en-IE" smtClean="0"/>
              <a:t>04/07/2024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AD6DF-A9D1-5F07-4D1B-9276F068F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D0420-127D-D878-90B4-F8B48FFEB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06E0-0DBF-4C7C-920A-04088D98CF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6101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058F2-E872-7FBA-0BEF-54ABFFAF2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7868D-DF01-45E3-4064-499A26A2D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CC180-485E-2748-E6F7-4EA8B997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0D40-98E4-4ACE-8293-F6B3C0F0956C}" type="datetimeFigureOut">
              <a:rPr lang="en-IE" smtClean="0"/>
              <a:t>04/07/2024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80025-8FE7-7FD0-C2E5-A8ABE0434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73560-8252-67BF-303F-AFDB11EF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06E0-0DBF-4C7C-920A-04088D98CF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8609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78C84-95D0-1FDF-5760-2C8A2C9E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EF281-DC8D-F6AF-AECC-073CC148B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AE5BF-3938-4D41-54CA-6C09588A1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AC6E3-57E8-74F8-17FD-DF4708249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0D40-98E4-4ACE-8293-F6B3C0F0956C}" type="datetimeFigureOut">
              <a:rPr lang="en-IE" smtClean="0"/>
              <a:t>04/07/2024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9DA7A5-5A9B-4A92-DFDB-71FA5BC7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B9248-F218-21EA-47B5-C8458BDC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06E0-0DBF-4C7C-920A-04088D98CF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467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073FF-3E36-5FF9-3161-B89C0C7F4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4ED95-CFA9-48F4-C875-79555365D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5B2C7E-B7F2-3ABA-1F50-FE710921C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E0889-15C4-E448-F298-E542BEDF2D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7E1617-E623-C860-49E7-B26F93915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047FA8-1AEB-9306-EF01-B22D6E530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0D40-98E4-4ACE-8293-F6B3C0F0956C}" type="datetimeFigureOut">
              <a:rPr lang="en-IE" smtClean="0"/>
              <a:t>04/07/2024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3E0DD4-09E6-3B42-588D-FCE8156A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FD2F18-BDCC-2E65-E26D-1AA6F591A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06E0-0DBF-4C7C-920A-04088D98CF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1028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D66B6-DA07-73E8-82E7-A69E174B3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46B9E9-25A0-9102-F155-375AD11FE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0D40-98E4-4ACE-8293-F6B3C0F0956C}" type="datetimeFigureOut">
              <a:rPr lang="en-IE" smtClean="0"/>
              <a:t>04/07/2024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C048C6-F50E-A719-5B37-1B47CADA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B35B4-C2F2-D84C-3515-F5A8E22C7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06E0-0DBF-4C7C-920A-04088D98CF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053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E66B61-0451-CF7B-70CE-CAD62C585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0D40-98E4-4ACE-8293-F6B3C0F0956C}" type="datetimeFigureOut">
              <a:rPr lang="en-IE" smtClean="0"/>
              <a:t>04/07/2024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6BBBE-0FBF-0779-CCC4-2E2F168A7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2F2CC2-FA2B-A4FC-499B-A644208D3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06E0-0DBF-4C7C-920A-04088D98CF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192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9DA47-5F3C-9D2E-235E-6B002A93A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7A166-1A49-1679-4C2A-FA1F52B30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4258D3-C260-6D20-050F-61C37C108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8B27C-BA7F-A41C-8F68-B2F31026D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0D40-98E4-4ACE-8293-F6B3C0F0956C}" type="datetimeFigureOut">
              <a:rPr lang="en-IE" smtClean="0"/>
              <a:t>04/07/2024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4E67BD-FBC4-4955-3A88-3CA7927AB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4F804-3078-E1E9-48C8-C58578EEB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06E0-0DBF-4C7C-920A-04088D98CF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1501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5964B-C9EB-4819-05F3-C459B6879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D1459B-BA7A-AD4A-D88F-7904DB104F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5BB82C-2991-3D3B-C6FC-798600B41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6C8352-692A-D430-B650-EFB874745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0D40-98E4-4ACE-8293-F6B3C0F0956C}" type="datetimeFigureOut">
              <a:rPr lang="en-IE" smtClean="0"/>
              <a:t>04/07/2024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097E9-AEA1-4FDA-8C4F-150BAA0BF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6350E-D0C6-5057-C01E-1645C6B7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06E0-0DBF-4C7C-920A-04088D98CF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13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F04181-B453-77AC-2D07-5B62D8157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59645-B06D-587D-4D0B-0E0AE88DD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D5C88-37F6-A641-1E30-692B4B5E39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C60D40-98E4-4ACE-8293-F6B3C0F0956C}" type="datetimeFigureOut">
              <a:rPr lang="en-IE" smtClean="0"/>
              <a:t>04/07/2024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E6A4-C4CE-0A39-8546-18B1C3409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008F4-320B-BC0D-BEBA-0674D2CD32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8B06E0-0DBF-4C7C-920A-04088D98CF8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010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74D1F96-A1D8-7181-E204-1A1D95BE9D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5695" r="-1" b="21908"/>
          <a:stretch/>
        </p:blipFill>
        <p:spPr>
          <a:xfrm>
            <a:off x="352751" y="302429"/>
            <a:ext cx="11550506" cy="60539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09AC6F-6E1C-DADA-BEF5-C18AF8E5E4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2537" y="302429"/>
            <a:ext cx="2300720" cy="76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918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Fintan Coyle</dc:creator>
  <cp:lastModifiedBy>Fintan Coyle</cp:lastModifiedBy>
  <cp:revision>2</cp:revision>
  <dcterms:created xsi:type="dcterms:W3CDTF">2024-01-16T09:20:09Z</dcterms:created>
  <dcterms:modified xsi:type="dcterms:W3CDTF">2024-07-04T08:08:56Z</dcterms:modified>
</cp:coreProperties>
</file>