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E770-44AE-47D5-B4B1-71BEC9A9D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63960"/>
            <a:ext cx="9456049" cy="3594112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A91C7-81A9-46F3-B0F4-D9AB88085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67581"/>
            <a:ext cx="9456049" cy="11973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648C8-9681-4994-B52A-1A8BC791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102693"/>
            <a:ext cx="2743200" cy="365125"/>
          </a:xfrm>
        </p:spPr>
        <p:txBody>
          <a:bodyPr/>
          <a:lstStyle/>
          <a:p>
            <a:fld id="{AE3425CA-4B9D-4420-BB9E-C250DB30E421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7F203-CB10-488B-82DC-9D0571A5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B2E9B-C8B7-4716-9D05-265A0424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ED8031-DD67-43C6-94A0-646636C95560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7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C3B3-C67F-4C48-A663-EF010429E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C4B3F-B3CB-4CF0-AEC8-1893A6A27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D005-2B71-4325-A646-A2278C3A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B861-3779-4E37-8DF0-E9EB3EA96210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6B01-AE16-42EF-B970-5CAF0C89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9BE2-24F4-4F83-8E64-4307C979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01120-856A-4F01-B7C1-D87A1E5F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74324" y="552782"/>
            <a:ext cx="2620891" cy="5294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62358-C84C-4947-B826-FF738422E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52782"/>
            <a:ext cx="6803155" cy="529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71139-AA1A-46DB-B793-17FB8E6E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8388-E864-4553-9937-AE9FC5E50CFC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6F6-0FE2-40FB-BFEE-010C2229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A7B1B-13A1-41BA-B924-FD11450C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5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2B9A-9384-46B2-8B4F-B9C2035C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3CF4-CD0B-4F3C-A1CE-1BA3EFDEE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659-17B0-4F70-8F1C-93BF4DB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1E1E-C50D-4FD4-8B1E-ECD78340D9AB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B0750-AB4E-4FCF-9B52-BC95476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6B99-C716-4464-B695-623F4C5A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0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233A-AD59-4FB1-A1CA-AABFAE04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9538428" cy="371441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6964-650B-4E87-9541-0E659DEC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9" y="4672584"/>
            <a:ext cx="9538428" cy="1143802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BB50-DF4A-47B5-A3AD-18712A3A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3AFB-9E54-459E-8C6D-0913AC3BA5D7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F59B3-D1B8-4A51-AD6E-868C5BF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CA779-6272-4A15-A566-20C4E9A6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B86E8F-91EA-4626-BCA8-3B4973C7C9D6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4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52A00-5BBD-436C-BB6D-CE650FC4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3"/>
            <a:ext cx="9683871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B3E2E-F3C4-4CDD-9138-86AE7A1B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248" y="2108362"/>
            <a:ext cx="4507926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CD01-B639-46B6-B53D-18FE1E39A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9171" y="2108362"/>
            <a:ext cx="4825948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E34C3-86AC-48F9-92A4-F17BFAF9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44B6-0CA7-46BA-A00B-1E68E5C3ED0C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D6A29-C51F-4654-82AD-04056FA6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1EEB6-57E6-40E7-9702-1D5999B5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29C81A-4806-44FF-99D8-13A65B2D066F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8DDCF9-5353-4B5F-8565-8C27F795A4BF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4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D1A9-BF08-4C6D-805E-244B234E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7784"/>
            <a:ext cx="94395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C1D8-0907-4FDB-BFAD-36E14AF9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114185"/>
            <a:ext cx="4438887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A4441-5FC3-4F86-8ADE-ED90424DB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900451"/>
            <a:ext cx="4438887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EB34D-DB36-47E0-AE2C-FBEBA2720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95090" y="2114185"/>
            <a:ext cx="4485728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56219-D498-410D-8F2C-03045AE48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95090" y="2900451"/>
            <a:ext cx="4485730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DC9AD-F6B8-44D0-8169-84553C1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F549-537C-41EC-B9CC-5B6A9AC2A6A7}" type="datetime1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985ED-7382-4F00-845D-4F27841B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2CC25-9EC7-4706-9BD4-5E20C4B3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BC7D26-1B30-46B8-8221-09886FA3D030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186A75-E140-4995-A8BB-89B5ACE678D2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55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1C2-B85F-435F-8DF3-C714A547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9FE38-24D5-4D5F-A92E-E4F8B23F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D56-3D0E-48B8-8218-1F3A06A96C62}" type="datetime1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9DF69-BE29-4038-9744-17BFC57B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9496F-64EC-46E7-97F0-BCB7E79F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F19E0-8FE3-45E8-A227-D74EEF1A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309E-27D4-401F-A74A-DEA16C7B51DC}" type="datetime1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B1926-56F3-40BC-A03F-62B96941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E2B6-07A4-4AA0-9BCE-204E13DA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266A-CB24-44C5-B2E8-01142084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9283"/>
            <a:ext cx="4603963" cy="2572489"/>
          </a:xfrm>
        </p:spPr>
        <p:txBody>
          <a:bodyPr anchor="ctr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9DBD1-7133-47A5-A771-2CEA1853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796" y="549283"/>
            <a:ext cx="4455517" cy="53197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A729F-B24D-424E-B067-003B0601F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296498"/>
            <a:ext cx="4603963" cy="2572489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A7323-5497-426C-9DD9-3CF69E88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B81-2BC3-42D7-B67D-05C685AA80AD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D7667-4D25-40AF-9D6D-FCB2C21E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50918-EDF8-47A5-BEA8-AC9A7A15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2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5D2B-FAFB-4BC9-A917-610FDCD0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4608576" cy="2569464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6A694-5302-42BE-8A7A-6007C10F8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25952" y="552783"/>
            <a:ext cx="4663440" cy="53082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4481C-81D6-4329-8203-70B3FCC3F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9" y="3300984"/>
            <a:ext cx="4608576" cy="2569464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D6C12-26C4-4DF7-B013-56D0849A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8F2B-E487-4905-B553-FB649F2B6F23}" type="datetime1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2F307-FB97-40EC-8517-E6F351B3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B397-305A-42B7-A763-829634B9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6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BD48A-4D17-4225-AC4D-67B4C686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2"/>
            <a:ext cx="9489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14A2B-77AF-4E51-B0C1-0D361EF81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096199"/>
            <a:ext cx="9489000" cy="3747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9C2F5-57CA-4152-A766-8F877538F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248" y="61026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F7C3A7-D6F6-4D38-A7C3-B72967BB81A6}" type="datetime1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5FB5-D02B-4BB9-8B8B-D1A11CFE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4260" y="24276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44FF-6F88-4090-A77F-499DF9AAE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5546" y="5878515"/>
            <a:ext cx="952229" cy="420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32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4AEDE-F25F-43E6-A2C4-7FFF41074990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793C08-EF4C-422B-A728-6C717C47DF6F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825BC6-56A8-46DE-8037-A9A577624B0D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97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C646AC-4272-8A7F-376B-934A13D48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2502" y="2246278"/>
            <a:ext cx="4481500" cy="2954895"/>
          </a:xfrm>
        </p:spPr>
        <p:txBody>
          <a:bodyPr>
            <a:normAutofit/>
          </a:bodyPr>
          <a:lstStyle/>
          <a:p>
            <a:r>
              <a:rPr lang="en-IE" dirty="0"/>
              <a:t>File and Data Cleansing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33953-068B-3801-7FA5-8921D36B9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7733" y="552781"/>
            <a:ext cx="4475229" cy="1123611"/>
          </a:xfrm>
        </p:spPr>
        <p:txBody>
          <a:bodyPr anchor="ctr">
            <a:noAutofit/>
          </a:bodyPr>
          <a:lstStyle/>
          <a:p>
            <a:pPr algn="ctr"/>
            <a:r>
              <a:rPr lang="en-IE" sz="3200" b="1" dirty="0"/>
              <a:t>Customer Services and Motor Tax</a:t>
            </a:r>
          </a:p>
        </p:txBody>
      </p:sp>
      <p:pic>
        <p:nvPicPr>
          <p:cNvPr id="4" name="Picture 3" descr="Different coloured organisers">
            <a:extLst>
              <a:ext uri="{FF2B5EF4-FFF2-40B4-BE49-F238E27FC236}">
                <a16:creationId xmlns:a16="http://schemas.microsoft.com/office/drawing/2014/main" id="{DDF551D2-2882-D573-80EF-9C19AEE2DD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70" r="26964" b="1"/>
          <a:stretch/>
        </p:blipFill>
        <p:spPr>
          <a:xfrm>
            <a:off x="20" y="10"/>
            <a:ext cx="5210493" cy="6857990"/>
          </a:xfrm>
          <a:prstGeom prst="rect">
            <a:avLst/>
          </a:prstGeom>
        </p:spPr>
      </p:pic>
      <p:sp>
        <p:nvSpPr>
          <p:cNvPr id="11" name="Main Frame">
            <a:extLst>
              <a:ext uri="{FF2B5EF4-FFF2-40B4-BE49-F238E27FC236}">
                <a16:creationId xmlns:a16="http://schemas.microsoft.com/office/drawing/2014/main" id="{9502469D-C562-48E3-ABA2-3CFA55C5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60546" y="334928"/>
            <a:ext cx="6263710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Main Vertical Connector">
            <a:extLst>
              <a:ext uri="{FF2B5EF4-FFF2-40B4-BE49-F238E27FC236}">
                <a16:creationId xmlns:a16="http://schemas.microsoft.com/office/drawing/2014/main" id="{6D4C177C-581F-4CC8-A686-0B6D25DC6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C8C2E5-55C2-48F4-A36A-473F2254C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60546" y="1911349"/>
            <a:ext cx="51881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Main Horizontal Connector">
            <a:extLst>
              <a:ext uri="{FF2B5EF4-FFF2-40B4-BE49-F238E27FC236}">
                <a16:creationId xmlns:a16="http://schemas.microsoft.com/office/drawing/2014/main" id="{05B8EA5E-9C54-40D2-A319-5533E7D50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60546" y="6047437"/>
            <a:ext cx="51881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6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3EBE-C5F5-26C0-2CC0-4CCAA573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3600" dirty="0"/>
              <a:t>National Records Retention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70D4-311B-0F4C-7DCA-64D8353F7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Discussed Retention Policy with Team</a:t>
            </a:r>
          </a:p>
          <a:p>
            <a:r>
              <a:rPr lang="en-IE" dirty="0"/>
              <a:t>Reviewed Data Destruction Template</a:t>
            </a:r>
          </a:p>
          <a:p>
            <a:r>
              <a:rPr lang="en-IE" dirty="0"/>
              <a:t>Ensured All understood process </a:t>
            </a:r>
          </a:p>
          <a:p>
            <a:r>
              <a:rPr lang="en-IE" dirty="0"/>
              <a:t>Addressed concerns: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IE" dirty="0"/>
              <a:t>Process not carried out before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IE" dirty="0"/>
              <a:t>Change from the norm of keeping and filing everything</a:t>
            </a:r>
          </a:p>
          <a:p>
            <a:pPr marL="571500" lvl="1" indent="-342900">
              <a:buFont typeface="+mj-lt"/>
              <a:buAutoNum type="arabicPeriod"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990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2517-71F8-60F8-10B6-A3295265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Approach and Team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38159-3701-30F8-23D7-DD526D10B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Reviewed type, age and quantity of files</a:t>
            </a:r>
          </a:p>
          <a:p>
            <a:r>
              <a:rPr lang="en-IE" dirty="0"/>
              <a:t>Identified large quantity of old paper files</a:t>
            </a:r>
          </a:p>
          <a:p>
            <a:r>
              <a:rPr lang="en-IE" dirty="0"/>
              <a:t>Checked relevant legislation and confirmed suitable </a:t>
            </a:r>
            <a:r>
              <a:rPr lang="en-IE"/>
              <a:t>for destruction</a:t>
            </a:r>
            <a:endParaRPr lang="en-IE" dirty="0"/>
          </a:p>
          <a:p>
            <a:r>
              <a:rPr lang="en-IE" dirty="0"/>
              <a:t>Ongoing and continuous reference to National Retention Schedule</a:t>
            </a:r>
          </a:p>
          <a:p>
            <a:r>
              <a:rPr lang="en-IE" dirty="0"/>
              <a:t>Tested sample set of files to determine work involved</a:t>
            </a:r>
          </a:p>
          <a:p>
            <a:r>
              <a:rPr lang="en-IE" dirty="0"/>
              <a:t>Assigned Team members responsibility for recording and disposal </a:t>
            </a:r>
          </a:p>
          <a:p>
            <a:r>
              <a:rPr lang="en-IE" dirty="0"/>
              <a:t>Over 70 boxes disposed in 8 months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67647077"/>
      </p:ext>
    </p:extLst>
  </p:cSld>
  <p:clrMapOvr>
    <a:masterClrMapping/>
  </p:clrMapOvr>
</p:sld>
</file>

<file path=ppt/theme/theme1.xml><?xml version="1.0" encoding="utf-8"?>
<a:theme xmlns:a="http://schemas.openxmlformats.org/drawingml/2006/main" name="MimeoVTI">
  <a:themeElements>
    <a:clrScheme name="AnalogousFromRegularSeedRightStep">
      <a:dk1>
        <a:srgbClr val="000000"/>
      </a:dk1>
      <a:lt1>
        <a:srgbClr val="FFFFFF"/>
      </a:lt1>
      <a:dk2>
        <a:srgbClr val="23243F"/>
      </a:dk2>
      <a:lt2>
        <a:srgbClr val="E8E8E2"/>
      </a:lt2>
      <a:accent1>
        <a:srgbClr val="4D55C3"/>
      </a:accent1>
      <a:accent2>
        <a:srgbClr val="643BB1"/>
      </a:accent2>
      <a:accent3>
        <a:srgbClr val="A84DC3"/>
      </a:accent3>
      <a:accent4>
        <a:srgbClr val="B13B9C"/>
      </a:accent4>
      <a:accent5>
        <a:srgbClr val="C34D7C"/>
      </a:accent5>
      <a:accent6>
        <a:srgbClr val="B13D3B"/>
      </a:accent6>
      <a:hlink>
        <a:srgbClr val="8D872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meoVTI" id="{63E3BFD8-7F9C-46D1-A4F3-04054403C108}" vid="{C505C190-EE38-45FD-8294-6454536D04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Elephant</vt:lpstr>
      <vt:lpstr>Univers Condensed</vt:lpstr>
      <vt:lpstr>MimeoVTI</vt:lpstr>
      <vt:lpstr>File and Data Cleansing</vt:lpstr>
      <vt:lpstr>National Records Retention Schedule</vt:lpstr>
      <vt:lpstr>Approach and Team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and Data Cleansing</dc:title>
  <dc:creator>Laurence Kennedy</dc:creator>
  <cp:lastModifiedBy>Laurence Kennedy</cp:lastModifiedBy>
  <cp:revision>4</cp:revision>
  <dcterms:created xsi:type="dcterms:W3CDTF">2023-01-23T11:38:01Z</dcterms:created>
  <dcterms:modified xsi:type="dcterms:W3CDTF">2023-01-23T17:18:29Z</dcterms:modified>
</cp:coreProperties>
</file>